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98" r:id="rId5"/>
    <p:sldId id="283" r:id="rId6"/>
    <p:sldId id="297" r:id="rId7"/>
    <p:sldId id="292" r:id="rId8"/>
    <p:sldId id="284" r:id="rId9"/>
    <p:sldId id="299" r:id="rId10"/>
    <p:sldId id="301" r:id="rId11"/>
    <p:sldId id="302" r:id="rId12"/>
    <p:sldId id="303" r:id="rId13"/>
    <p:sldId id="304" r:id="rId14"/>
    <p:sldId id="305" r:id="rId15"/>
    <p:sldId id="306" r:id="rId16"/>
    <p:sldId id="29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494515-EDB6-4294-B62A-7F3AEA21A7FE}" v="660" dt="2021-12-30T09:59:23.717"/>
    <p1510:client id="{C4323EFC-571B-D941-7BDC-DA604A09D6A5}" v="40" dt="2022-02-07T16:08:12.113"/>
    <p1510:client id="{EA01AA49-1A5A-F73F-4471-CBB624B1D275}" v="432" dt="2022-02-08T06:16:07.503"/>
  </p1510:revLst>
</p1510:revInfo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53" autoAdjust="0"/>
    <p:restoredTop sz="94712" autoAdjust="0"/>
  </p:normalViewPr>
  <p:slideViewPr>
    <p:cSldViewPr snapToGrid="0">
      <p:cViewPr>
        <p:scale>
          <a:sx n="100" d="100"/>
          <a:sy n="100" d="100"/>
        </p:scale>
        <p:origin x="-533" y="-490"/>
      </p:cViewPr>
      <p:guideLst/>
    </p:cSldViewPr>
  </p:slideViewPr>
  <p:outlineViewPr>
    <p:cViewPr>
      <p:scale>
        <a:sx n="33" d="100"/>
        <a:sy n="33" d="100"/>
      </p:scale>
      <p:origin x="0" y="-9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vam  Navthar" userId="S::shivam_navthar@thbs.com::e7626afd-d245-4e02-b037-da0f61078866" providerId="AD" clId="Web-{EA01AA49-1A5A-F73F-4471-CBB624B1D275}"/>
    <pc:docChg chg="addSld delSld modSld sldOrd">
      <pc:chgData name="Shivam  Navthar" userId="S::shivam_navthar@thbs.com::e7626afd-d245-4e02-b037-da0f61078866" providerId="AD" clId="Web-{EA01AA49-1A5A-F73F-4471-CBB624B1D275}" dt="2022-02-08T06:16:07.503" v="418" actId="20577"/>
      <pc:docMkLst>
        <pc:docMk/>
      </pc:docMkLst>
      <pc:sldChg chg="modSp">
        <pc:chgData name="Shivam  Navthar" userId="S::shivam_navthar@thbs.com::e7626afd-d245-4e02-b037-da0f61078866" providerId="AD" clId="Web-{EA01AA49-1A5A-F73F-4471-CBB624B1D275}" dt="2022-02-08T04:51:30.952" v="33" actId="20577"/>
        <pc:sldMkLst>
          <pc:docMk/>
          <pc:sldMk cId="1329746698" sldId="283"/>
        </pc:sldMkLst>
        <pc:spChg chg="mod">
          <ac:chgData name="Shivam  Navthar" userId="S::shivam_navthar@thbs.com::e7626afd-d245-4e02-b037-da0f61078866" providerId="AD" clId="Web-{EA01AA49-1A5A-F73F-4471-CBB624B1D275}" dt="2022-02-08T04:51:30.952" v="33" actId="20577"/>
          <ac:spMkLst>
            <pc:docMk/>
            <pc:sldMk cId="1329746698" sldId="283"/>
            <ac:spMk id="4" creationId="{D355C61F-C8F1-4977-8E1F-F16C0D9EA88C}"/>
          </ac:spMkLst>
        </pc:spChg>
      </pc:sldChg>
      <pc:sldChg chg="modSp">
        <pc:chgData name="Shivam  Navthar" userId="S::shivam_navthar@thbs.com::e7626afd-d245-4e02-b037-da0f61078866" providerId="AD" clId="Web-{EA01AA49-1A5A-F73F-4471-CBB624B1D275}" dt="2022-02-08T05:16:51.185" v="213" actId="20577"/>
        <pc:sldMkLst>
          <pc:docMk/>
          <pc:sldMk cId="3188837873" sldId="284"/>
        </pc:sldMkLst>
        <pc:spChg chg="mod">
          <ac:chgData name="Shivam  Navthar" userId="S::shivam_navthar@thbs.com::e7626afd-d245-4e02-b037-da0f61078866" providerId="AD" clId="Web-{EA01AA49-1A5A-F73F-4471-CBB624B1D275}" dt="2022-02-08T05:16:07.480" v="208" actId="20577"/>
          <ac:spMkLst>
            <pc:docMk/>
            <pc:sldMk cId="3188837873" sldId="284"/>
            <ac:spMk id="5" creationId="{CEEB3BAE-C0B2-447C-B8BE-96C6BD84D658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16:51.185" v="213" actId="20577"/>
          <ac:spMkLst>
            <pc:docMk/>
            <pc:sldMk cId="3188837873" sldId="284"/>
            <ac:spMk id="7" creationId="{26A87885-D672-4CF9-A78D-CFE98385B03A}"/>
          </ac:spMkLst>
        </pc:spChg>
      </pc:sldChg>
      <pc:sldChg chg="modSp">
        <pc:chgData name="Shivam  Navthar" userId="S::shivam_navthar@thbs.com::e7626afd-d245-4e02-b037-da0f61078866" providerId="AD" clId="Web-{EA01AA49-1A5A-F73F-4471-CBB624B1D275}" dt="2022-02-08T05:20:28.894" v="305" actId="20577"/>
        <pc:sldMkLst>
          <pc:docMk/>
          <pc:sldMk cId="722098795" sldId="297"/>
        </pc:sldMkLst>
        <pc:spChg chg="mod">
          <ac:chgData name="Shivam  Navthar" userId="S::shivam_navthar@thbs.com::e7626afd-d245-4e02-b037-da0f61078866" providerId="AD" clId="Web-{EA01AA49-1A5A-F73F-4471-CBB624B1D275}" dt="2022-02-08T05:20:28.894" v="305" actId="20577"/>
          <ac:spMkLst>
            <pc:docMk/>
            <pc:sldMk cId="722098795" sldId="297"/>
            <ac:spMk id="4" creationId="{D355C61F-C8F1-4977-8E1F-F16C0D9EA88C}"/>
          </ac:spMkLst>
        </pc:spChg>
      </pc:sldChg>
      <pc:sldChg chg="ord">
        <pc:chgData name="Shivam  Navthar" userId="S::shivam_navthar@thbs.com::e7626afd-d245-4e02-b037-da0f61078866" providerId="AD" clId="Web-{EA01AA49-1A5A-F73F-4471-CBB624B1D275}" dt="2022-02-08T04:52:26.282" v="37"/>
        <pc:sldMkLst>
          <pc:docMk/>
          <pc:sldMk cId="3274425555" sldId="299"/>
        </pc:sldMkLst>
      </pc:sldChg>
      <pc:sldChg chg="new del ord">
        <pc:chgData name="Shivam  Navthar" userId="S::shivam_navthar@thbs.com::e7626afd-d245-4e02-b037-da0f61078866" providerId="AD" clId="Web-{EA01AA49-1A5A-F73F-4471-CBB624B1D275}" dt="2022-02-08T04:52:30.454" v="38"/>
        <pc:sldMkLst>
          <pc:docMk/>
          <pc:sldMk cId="297719909" sldId="300"/>
        </pc:sldMkLst>
      </pc:sldChg>
      <pc:sldChg chg="addSp delSp modSp new">
        <pc:chgData name="Shivam  Navthar" userId="S::shivam_navthar@thbs.com::e7626afd-d245-4e02-b037-da0f61078866" providerId="AD" clId="Web-{EA01AA49-1A5A-F73F-4471-CBB624B1D275}" dt="2022-02-08T06:16:07.503" v="418" actId="20577"/>
        <pc:sldMkLst>
          <pc:docMk/>
          <pc:sldMk cId="3911689755" sldId="301"/>
        </pc:sldMkLst>
        <pc:spChg chg="mod">
          <ac:chgData name="Shivam  Navthar" userId="S::shivam_navthar@thbs.com::e7626afd-d245-4e02-b037-da0f61078866" providerId="AD" clId="Web-{EA01AA49-1A5A-F73F-4471-CBB624B1D275}" dt="2022-02-08T05:00:21.765" v="57" actId="20577"/>
          <ac:spMkLst>
            <pc:docMk/>
            <pc:sldMk cId="3911689755" sldId="301"/>
            <ac:spMk id="2" creationId="{2A71A64F-9083-4600-998E-68F0B6160DDA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03:21.676" v="177" actId="20577"/>
          <ac:spMkLst>
            <pc:docMk/>
            <pc:sldMk cId="3911689755" sldId="301"/>
            <ac:spMk id="3" creationId="{4571FCFF-97CF-4B1D-AB8E-BA3747E81386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02:28.128" v="138" actId="20577"/>
          <ac:spMkLst>
            <pc:docMk/>
            <pc:sldMk cId="3911689755" sldId="301"/>
            <ac:spMk id="4" creationId="{C21CF751-CF00-4B72-AC73-79F166CAAABA}"/>
          </ac:spMkLst>
        </pc:spChg>
        <pc:spChg chg="add del mod">
          <ac:chgData name="Shivam  Navthar" userId="S::shivam_navthar@thbs.com::e7626afd-d245-4e02-b037-da0f61078866" providerId="AD" clId="Web-{EA01AA49-1A5A-F73F-4471-CBB624B1D275}" dt="2022-02-08T06:16:07.503" v="418" actId="20577"/>
          <ac:spMkLst>
            <pc:docMk/>
            <pc:sldMk cId="3911689755" sldId="301"/>
            <ac:spMk id="5" creationId="{49417FB5-086D-4900-9CAB-2723570D5CF5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02:16.268" v="133" actId="20577"/>
          <ac:spMkLst>
            <pc:docMk/>
            <pc:sldMk cId="3911689755" sldId="301"/>
            <ac:spMk id="6" creationId="{AC1EAA9B-8A8B-4F46-8EC3-621BDE0B27CA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04:01.865" v="183"/>
          <ac:spMkLst>
            <pc:docMk/>
            <pc:sldMk cId="3911689755" sldId="301"/>
            <ac:spMk id="7" creationId="{C804ADE9-8D2F-4EC5-9997-65DA17378317}"/>
          </ac:spMkLst>
        </pc:spChg>
        <pc:spChg chg="del mod">
          <ac:chgData name="Shivam  Navthar" userId="S::shivam_navthar@thbs.com::e7626afd-d245-4e02-b037-da0f61078866" providerId="AD" clId="Web-{EA01AA49-1A5A-F73F-4471-CBB624B1D275}" dt="2022-02-08T05:11:39.879" v="188"/>
          <ac:spMkLst>
            <pc:docMk/>
            <pc:sldMk cId="3911689755" sldId="301"/>
            <ac:spMk id="8" creationId="{931AE0C5-1AF4-4F7D-AA1C-ABC84E492AC4}"/>
          </ac:spMkLst>
        </pc:spChg>
        <pc:graphicFrameChg chg="add del mod ord modGraphic">
          <ac:chgData name="Shivam  Navthar" userId="S::shivam_navthar@thbs.com::e7626afd-d245-4e02-b037-da0f61078866" providerId="AD" clId="Web-{EA01AA49-1A5A-F73F-4471-CBB624B1D275}" dt="2022-02-08T05:00:32.859" v="59"/>
          <ac:graphicFrameMkLst>
            <pc:docMk/>
            <pc:sldMk cId="3911689755" sldId="301"/>
            <ac:graphicFrameMk id="10" creationId="{1428297D-18D3-4509-BBAC-17870553FA18}"/>
          </ac:graphicFrameMkLst>
        </pc:graphicFrameChg>
      </pc:sldChg>
      <pc:sldChg chg="modSp new del">
        <pc:chgData name="Shivam  Navthar" userId="S::shivam_navthar@thbs.com::e7626afd-d245-4e02-b037-da0f61078866" providerId="AD" clId="Web-{EA01AA49-1A5A-F73F-4471-CBB624B1D275}" dt="2022-02-08T05:17:42.374" v="214"/>
        <pc:sldMkLst>
          <pc:docMk/>
          <pc:sldMk cId="196913386" sldId="302"/>
        </pc:sldMkLst>
        <pc:spChg chg="mod">
          <ac:chgData name="Shivam  Navthar" userId="S::shivam_navthar@thbs.com::e7626afd-d245-4e02-b037-da0f61078866" providerId="AD" clId="Web-{EA01AA49-1A5A-F73F-4471-CBB624B1D275}" dt="2022-02-08T05:15:44.730" v="207" actId="20577"/>
          <ac:spMkLst>
            <pc:docMk/>
            <pc:sldMk cId="196913386" sldId="302"/>
            <ac:spMk id="2" creationId="{27F453E2-FFDD-4C8B-B843-CEDCB53739C0}"/>
          </ac:spMkLst>
        </pc:spChg>
      </pc:sldChg>
      <pc:sldChg chg="addSp delSp modSp new ord">
        <pc:chgData name="Shivam  Navthar" userId="S::shivam_navthar@thbs.com::e7626afd-d245-4e02-b037-da0f61078866" providerId="AD" clId="Web-{EA01AA49-1A5A-F73F-4471-CBB624B1D275}" dt="2022-02-08T05:25:11.809" v="335"/>
        <pc:sldMkLst>
          <pc:docMk/>
          <pc:sldMk cId="3046502821" sldId="302"/>
        </pc:sldMkLst>
        <pc:spChg chg="del">
          <ac:chgData name="Shivam  Navthar" userId="S::shivam_navthar@thbs.com::e7626afd-d245-4e02-b037-da0f61078866" providerId="AD" clId="Web-{EA01AA49-1A5A-F73F-4471-CBB624B1D275}" dt="2022-02-08T05:25:00.168" v="334"/>
          <ac:spMkLst>
            <pc:docMk/>
            <pc:sldMk cId="3046502821" sldId="302"/>
            <ac:spMk id="2" creationId="{68027B7B-1D06-49E8-BFC1-A696FCC5FF15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21:52.475" v="318" actId="20577"/>
          <ac:spMkLst>
            <pc:docMk/>
            <pc:sldMk cId="3046502821" sldId="302"/>
            <ac:spMk id="3" creationId="{3AC6CC2A-B160-4653-B399-F539E6865A08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22:10.444" v="328" actId="20577"/>
          <ac:spMkLst>
            <pc:docMk/>
            <pc:sldMk cId="3046502821" sldId="302"/>
            <ac:spMk id="4" creationId="{73629FC9-F18D-4225-80A0-067F27FE4011}"/>
          </ac:spMkLst>
        </pc:spChg>
        <pc:picChg chg="add del mod">
          <ac:chgData name="Shivam  Navthar" userId="S::shivam_navthar@thbs.com::e7626afd-d245-4e02-b037-da0f61078866" providerId="AD" clId="Web-{EA01AA49-1A5A-F73F-4471-CBB624B1D275}" dt="2022-02-08T05:22:39.804" v="333"/>
          <ac:picMkLst>
            <pc:docMk/>
            <pc:sldMk cId="3046502821" sldId="302"/>
            <ac:picMk id="8" creationId="{A0A28D28-40E7-46C5-B388-E2814CB381F5}"/>
          </ac:picMkLst>
        </pc:picChg>
        <pc:picChg chg="add mod ord modCrop">
          <ac:chgData name="Shivam  Navthar" userId="S::shivam_navthar@thbs.com::e7626afd-d245-4e02-b037-da0f61078866" providerId="AD" clId="Web-{EA01AA49-1A5A-F73F-4471-CBB624B1D275}" dt="2022-02-08T05:25:00.168" v="334"/>
          <ac:picMkLst>
            <pc:docMk/>
            <pc:sldMk cId="3046502821" sldId="302"/>
            <ac:picMk id="9" creationId="{F1901653-F2DF-41A4-96FA-4EB8F5E8683C}"/>
          </ac:picMkLst>
        </pc:picChg>
      </pc:sldChg>
      <pc:sldChg chg="new del">
        <pc:chgData name="Shivam  Navthar" userId="S::shivam_navthar@thbs.com::e7626afd-d245-4e02-b037-da0f61078866" providerId="AD" clId="Web-{EA01AA49-1A5A-F73F-4471-CBB624B1D275}" dt="2022-02-08T05:21:08.161" v="307"/>
        <pc:sldMkLst>
          <pc:docMk/>
          <pc:sldMk cId="3724008042" sldId="302"/>
        </pc:sldMkLst>
      </pc:sldChg>
      <pc:sldChg chg="addSp delSp modSp new">
        <pc:chgData name="Shivam  Navthar" userId="S::shivam_navthar@thbs.com::e7626afd-d245-4e02-b037-da0f61078866" providerId="AD" clId="Web-{EA01AA49-1A5A-F73F-4471-CBB624B1D275}" dt="2022-02-08T05:43:47.045" v="354" actId="14100"/>
        <pc:sldMkLst>
          <pc:docMk/>
          <pc:sldMk cId="2295640899" sldId="303"/>
        </pc:sldMkLst>
        <pc:spChg chg="del">
          <ac:chgData name="Shivam  Navthar" userId="S::shivam_navthar@thbs.com::e7626afd-d245-4e02-b037-da0f61078866" providerId="AD" clId="Web-{EA01AA49-1A5A-F73F-4471-CBB624B1D275}" dt="2022-02-08T05:43:11.887" v="337"/>
          <ac:spMkLst>
            <pc:docMk/>
            <pc:sldMk cId="2295640899" sldId="303"/>
            <ac:spMk id="2" creationId="{F9D167C9-19E1-4704-A339-E6941C18F930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43:43.092" v="353" actId="14100"/>
          <ac:spMkLst>
            <pc:docMk/>
            <pc:sldMk cId="2295640899" sldId="303"/>
            <ac:spMk id="3" creationId="{0DD32C92-82DC-4AE3-AFF9-CB79B8424436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43:47.045" v="354" actId="14100"/>
          <ac:spMkLst>
            <pc:docMk/>
            <pc:sldMk cId="2295640899" sldId="303"/>
            <ac:spMk id="4" creationId="{1B6B59D4-71E8-4E88-9E8E-FC84AFE5C2D4}"/>
          </ac:spMkLst>
        </pc:spChg>
        <pc:picChg chg="add mod ord modCrop">
          <ac:chgData name="Shivam  Navthar" userId="S::shivam_navthar@thbs.com::e7626afd-d245-4e02-b037-da0f61078866" providerId="AD" clId="Web-{EA01AA49-1A5A-F73F-4471-CBB624B1D275}" dt="2022-02-08T05:43:11.887" v="337"/>
          <ac:picMkLst>
            <pc:docMk/>
            <pc:sldMk cId="2295640899" sldId="303"/>
            <ac:picMk id="7" creationId="{D2877FBA-A242-4C13-BAE0-A658604D5062}"/>
          </ac:picMkLst>
        </pc:picChg>
      </pc:sldChg>
      <pc:sldChg chg="addSp delSp modSp new">
        <pc:chgData name="Shivam  Navthar" userId="S::shivam_navthar@thbs.com::e7626afd-d245-4e02-b037-da0f61078866" providerId="AD" clId="Web-{EA01AA49-1A5A-F73F-4471-CBB624B1D275}" dt="2022-02-08T05:45:07.625" v="375" actId="1076"/>
        <pc:sldMkLst>
          <pc:docMk/>
          <pc:sldMk cId="594032346" sldId="304"/>
        </pc:sldMkLst>
        <pc:spChg chg="del">
          <ac:chgData name="Shivam  Navthar" userId="S::shivam_navthar@thbs.com::e7626afd-d245-4e02-b037-da0f61078866" providerId="AD" clId="Web-{EA01AA49-1A5A-F73F-4471-CBB624B1D275}" dt="2022-02-08T05:44:27.780" v="356"/>
          <ac:spMkLst>
            <pc:docMk/>
            <pc:sldMk cId="594032346" sldId="304"/>
            <ac:spMk id="2" creationId="{A8ABDCFD-6A82-4382-B301-440438B78A38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44:54.250" v="373" actId="14100"/>
          <ac:spMkLst>
            <pc:docMk/>
            <pc:sldMk cId="594032346" sldId="304"/>
            <ac:spMk id="3" creationId="{7DC8D979-BF3D-4072-BE53-D28075FBD304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44:49.234" v="371" actId="14100"/>
          <ac:spMkLst>
            <pc:docMk/>
            <pc:sldMk cId="594032346" sldId="304"/>
            <ac:spMk id="4" creationId="{BEF4B693-815C-4D09-8624-35DEDF68981B}"/>
          </ac:spMkLst>
        </pc:spChg>
        <pc:picChg chg="add mod ord modCrop">
          <ac:chgData name="Shivam  Navthar" userId="S::shivam_navthar@thbs.com::e7626afd-d245-4e02-b037-da0f61078866" providerId="AD" clId="Web-{EA01AA49-1A5A-F73F-4471-CBB624B1D275}" dt="2022-02-08T05:45:07.625" v="375" actId="1076"/>
          <ac:picMkLst>
            <pc:docMk/>
            <pc:sldMk cId="594032346" sldId="304"/>
            <ac:picMk id="7" creationId="{8A82DABA-6C38-40EA-A950-D0D18A7CC3D9}"/>
          </ac:picMkLst>
        </pc:picChg>
      </pc:sldChg>
      <pc:sldChg chg="addSp delSp modSp add replId">
        <pc:chgData name="Shivam  Navthar" userId="S::shivam_navthar@thbs.com::e7626afd-d245-4e02-b037-da0f61078866" providerId="AD" clId="Web-{EA01AA49-1A5A-F73F-4471-CBB624B1D275}" dt="2022-02-08T05:46:45.300" v="387" actId="20577"/>
        <pc:sldMkLst>
          <pc:docMk/>
          <pc:sldMk cId="2048002097" sldId="305"/>
        </pc:sldMkLst>
        <pc:spChg chg="mod">
          <ac:chgData name="Shivam  Navthar" userId="S::shivam_navthar@thbs.com::e7626afd-d245-4e02-b037-da0f61078866" providerId="AD" clId="Web-{EA01AA49-1A5A-F73F-4471-CBB624B1D275}" dt="2022-02-08T05:46:45.300" v="387" actId="20577"/>
          <ac:spMkLst>
            <pc:docMk/>
            <pc:sldMk cId="2048002097" sldId="305"/>
            <ac:spMk id="3" creationId="{7DC8D979-BF3D-4072-BE53-D28075FBD304}"/>
          </ac:spMkLst>
        </pc:spChg>
        <pc:spChg chg="mod">
          <ac:chgData name="Shivam  Navthar" userId="S::shivam_navthar@thbs.com::e7626afd-d245-4e02-b037-da0f61078866" providerId="AD" clId="Web-{EA01AA49-1A5A-F73F-4471-CBB624B1D275}" dt="2022-02-08T05:46:33.065" v="385" actId="14100"/>
          <ac:spMkLst>
            <pc:docMk/>
            <pc:sldMk cId="2048002097" sldId="305"/>
            <ac:spMk id="4" creationId="{BEF4B693-815C-4D09-8624-35DEDF68981B}"/>
          </ac:spMkLst>
        </pc:spChg>
        <pc:spChg chg="add del mod">
          <ac:chgData name="Shivam  Navthar" userId="S::shivam_navthar@thbs.com::e7626afd-d245-4e02-b037-da0f61078866" providerId="AD" clId="Web-{EA01AA49-1A5A-F73F-4471-CBB624B1D275}" dt="2022-02-08T05:45:57.627" v="378"/>
          <ac:spMkLst>
            <pc:docMk/>
            <pc:sldMk cId="2048002097" sldId="305"/>
            <ac:spMk id="8" creationId="{2F84E979-948E-4210-89F6-408B1959ACC0}"/>
          </ac:spMkLst>
        </pc:spChg>
        <pc:picChg chg="del">
          <ac:chgData name="Shivam  Navthar" userId="S::shivam_navthar@thbs.com::e7626afd-d245-4e02-b037-da0f61078866" providerId="AD" clId="Web-{EA01AA49-1A5A-F73F-4471-CBB624B1D275}" dt="2022-02-08T05:45:50.361" v="377"/>
          <ac:picMkLst>
            <pc:docMk/>
            <pc:sldMk cId="2048002097" sldId="305"/>
            <ac:picMk id="7" creationId="{8A82DABA-6C38-40EA-A950-D0D18A7CC3D9}"/>
          </ac:picMkLst>
        </pc:picChg>
        <pc:picChg chg="add mod ord modCrop">
          <ac:chgData name="Shivam  Navthar" userId="S::shivam_navthar@thbs.com::e7626afd-d245-4e02-b037-da0f61078866" providerId="AD" clId="Web-{EA01AA49-1A5A-F73F-4471-CBB624B1D275}" dt="2022-02-08T05:45:57.627" v="378"/>
          <ac:picMkLst>
            <pc:docMk/>
            <pc:sldMk cId="2048002097" sldId="305"/>
            <ac:picMk id="9" creationId="{B10A411E-55BE-4DCA-9FA1-BC2CE1801856}"/>
          </ac:picMkLst>
        </pc:picChg>
      </pc:sldChg>
      <pc:sldChg chg="addSp delSp modSp add replId">
        <pc:chgData name="Shivam  Navthar" userId="S::shivam_navthar@thbs.com::e7626afd-d245-4e02-b037-da0f61078866" providerId="AD" clId="Web-{EA01AA49-1A5A-F73F-4471-CBB624B1D275}" dt="2022-02-08T05:48:18.271" v="404"/>
        <pc:sldMkLst>
          <pc:docMk/>
          <pc:sldMk cId="3897379331" sldId="306"/>
        </pc:sldMkLst>
        <pc:spChg chg="mod">
          <ac:chgData name="Shivam  Navthar" userId="S::shivam_navthar@thbs.com::e7626afd-d245-4e02-b037-da0f61078866" providerId="AD" clId="Web-{EA01AA49-1A5A-F73F-4471-CBB624B1D275}" dt="2022-02-08T05:48:18.271" v="404"/>
          <ac:spMkLst>
            <pc:docMk/>
            <pc:sldMk cId="3897379331" sldId="306"/>
            <ac:spMk id="3" creationId="{7DC8D979-BF3D-4072-BE53-D28075FBD304}"/>
          </ac:spMkLst>
        </pc:spChg>
        <pc:spChg chg="add del mod">
          <ac:chgData name="Shivam  Navthar" userId="S::shivam_navthar@thbs.com::e7626afd-d245-4e02-b037-da0f61078866" providerId="AD" clId="Web-{EA01AA49-1A5A-F73F-4471-CBB624B1D275}" dt="2022-02-08T05:47:54.958" v="392"/>
          <ac:spMkLst>
            <pc:docMk/>
            <pc:sldMk cId="3897379331" sldId="306"/>
            <ac:spMk id="8" creationId="{CC4EA84B-81FF-4053-ACE9-988645559A2B}"/>
          </ac:spMkLst>
        </pc:spChg>
        <pc:picChg chg="del">
          <ac:chgData name="Shivam  Navthar" userId="S::shivam_navthar@thbs.com::e7626afd-d245-4e02-b037-da0f61078866" providerId="AD" clId="Web-{EA01AA49-1A5A-F73F-4471-CBB624B1D275}" dt="2022-02-08T05:47:33.426" v="389"/>
          <ac:picMkLst>
            <pc:docMk/>
            <pc:sldMk cId="3897379331" sldId="306"/>
            <ac:picMk id="7" creationId="{8A82DABA-6C38-40EA-A950-D0D18A7CC3D9}"/>
          </ac:picMkLst>
        </pc:picChg>
        <pc:picChg chg="add mod ord modCrop">
          <ac:chgData name="Shivam  Navthar" userId="S::shivam_navthar@thbs.com::e7626afd-d245-4e02-b037-da0f61078866" providerId="AD" clId="Web-{EA01AA49-1A5A-F73F-4471-CBB624B1D275}" dt="2022-02-08T05:47:54.958" v="392"/>
          <ac:picMkLst>
            <pc:docMk/>
            <pc:sldMk cId="3897379331" sldId="306"/>
            <ac:picMk id="9" creationId="{8BA7600B-2836-4B67-A37C-0B93BBC16B0A}"/>
          </ac:picMkLst>
        </pc:picChg>
      </pc:sldChg>
    </pc:docChg>
  </pc:docChgLst>
  <pc:docChgLst>
    <pc:chgData name="Shivam  Navthar" userId="S::shivam_navthar@thbs.com::e7626afd-d245-4e02-b037-da0f61078866" providerId="AD" clId="Web-{C4323EFC-571B-D941-7BDC-DA604A09D6A5}"/>
    <pc:docChg chg="modSld">
      <pc:chgData name="Shivam  Navthar" userId="S::shivam_navthar@thbs.com::e7626afd-d245-4e02-b037-da0f61078866" providerId="AD" clId="Web-{C4323EFC-571B-D941-7BDC-DA604A09D6A5}" dt="2022-02-07T16:08:09.941" v="36" actId="20577"/>
      <pc:docMkLst>
        <pc:docMk/>
      </pc:docMkLst>
      <pc:sldChg chg="modSp">
        <pc:chgData name="Shivam  Navthar" userId="S::shivam_navthar@thbs.com::e7626afd-d245-4e02-b037-da0f61078866" providerId="AD" clId="Web-{C4323EFC-571B-D941-7BDC-DA604A09D6A5}" dt="2022-02-07T16:04:49.045" v="25" actId="20577"/>
        <pc:sldMkLst>
          <pc:docMk/>
          <pc:sldMk cId="1329746698" sldId="283"/>
        </pc:sldMkLst>
        <pc:spChg chg="mod">
          <ac:chgData name="Shivam  Navthar" userId="S::shivam_navthar@thbs.com::e7626afd-d245-4e02-b037-da0f61078866" providerId="AD" clId="Web-{C4323EFC-571B-D941-7BDC-DA604A09D6A5}" dt="2022-02-07T16:04:49.045" v="25" actId="20577"/>
          <ac:spMkLst>
            <pc:docMk/>
            <pc:sldMk cId="1329746698" sldId="283"/>
            <ac:spMk id="3" creationId="{611DC577-0A95-47D0-95D9-5F8DA763D46B}"/>
          </ac:spMkLst>
        </pc:spChg>
      </pc:sldChg>
      <pc:sldChg chg="addSp delSp modSp">
        <pc:chgData name="Shivam  Navthar" userId="S::shivam_navthar@thbs.com::e7626afd-d245-4e02-b037-da0f61078866" providerId="AD" clId="Web-{C4323EFC-571B-D941-7BDC-DA604A09D6A5}" dt="2022-02-07T15:58:33.286" v="17" actId="20577"/>
        <pc:sldMkLst>
          <pc:docMk/>
          <pc:sldMk cId="3188837873" sldId="284"/>
        </pc:sldMkLst>
        <pc:spChg chg="add del mod">
          <ac:chgData name="Shivam  Navthar" userId="S::shivam_navthar@thbs.com::e7626afd-d245-4e02-b037-da0f61078866" providerId="AD" clId="Web-{C4323EFC-571B-D941-7BDC-DA604A09D6A5}" dt="2022-02-07T15:58:29.004" v="16"/>
          <ac:spMkLst>
            <pc:docMk/>
            <pc:sldMk cId="3188837873" sldId="284"/>
            <ac:spMk id="4" creationId="{2DD9626D-1A0F-4B52-9281-FFE984EE82CA}"/>
          </ac:spMkLst>
        </pc:spChg>
        <pc:spChg chg="add del mod">
          <ac:chgData name="Shivam  Navthar" userId="S::shivam_navthar@thbs.com::e7626afd-d245-4e02-b037-da0f61078866" providerId="AD" clId="Web-{C4323EFC-571B-D941-7BDC-DA604A09D6A5}" dt="2022-02-07T15:58:33.286" v="17" actId="20577"/>
          <ac:spMkLst>
            <pc:docMk/>
            <pc:sldMk cId="3188837873" sldId="284"/>
            <ac:spMk id="5" creationId="{CEEB3BAE-C0B2-447C-B8BE-96C6BD84D658}"/>
          </ac:spMkLst>
        </pc:spChg>
        <pc:spChg chg="mod">
          <ac:chgData name="Shivam  Navthar" userId="S::shivam_navthar@thbs.com::e7626afd-d245-4e02-b037-da0f61078866" providerId="AD" clId="Web-{C4323EFC-571B-D941-7BDC-DA604A09D6A5}" dt="2022-02-07T15:58:20.020" v="13" actId="20577"/>
          <ac:spMkLst>
            <pc:docMk/>
            <pc:sldMk cId="3188837873" sldId="284"/>
            <ac:spMk id="7" creationId="{26A87885-D672-4CF9-A78D-CFE98385B03A}"/>
          </ac:spMkLst>
        </pc:spChg>
      </pc:sldChg>
      <pc:sldChg chg="modSp">
        <pc:chgData name="Shivam  Navthar" userId="S::shivam_navthar@thbs.com::e7626afd-d245-4e02-b037-da0f61078866" providerId="AD" clId="Web-{C4323EFC-571B-D941-7BDC-DA604A09D6A5}" dt="2022-02-07T16:08:09.941" v="36" actId="20577"/>
        <pc:sldMkLst>
          <pc:docMk/>
          <pc:sldMk cId="722098795" sldId="297"/>
        </pc:sldMkLst>
        <pc:spChg chg="mod">
          <ac:chgData name="Shivam  Navthar" userId="S::shivam_navthar@thbs.com::e7626afd-d245-4e02-b037-da0f61078866" providerId="AD" clId="Web-{C4323EFC-571B-D941-7BDC-DA604A09D6A5}" dt="2022-02-07T16:08:09.941" v="36" actId="20577"/>
          <ac:spMkLst>
            <pc:docMk/>
            <pc:sldMk cId="722098795" sldId="297"/>
            <ac:spMk id="4" creationId="{D355C61F-C8F1-4977-8E1F-F16C0D9EA88C}"/>
          </ac:spMkLst>
        </pc:spChg>
      </pc:sldChg>
      <pc:sldChg chg="modSp">
        <pc:chgData name="Shivam  Navthar" userId="S::shivam_navthar@thbs.com::e7626afd-d245-4e02-b037-da0f61078866" providerId="AD" clId="Web-{C4323EFC-571B-D941-7BDC-DA604A09D6A5}" dt="2022-02-07T16:03:00.308" v="24" actId="20577"/>
        <pc:sldMkLst>
          <pc:docMk/>
          <pc:sldMk cId="3274425555" sldId="299"/>
        </pc:sldMkLst>
        <pc:spChg chg="mod">
          <ac:chgData name="Shivam  Navthar" userId="S::shivam_navthar@thbs.com::e7626afd-d245-4e02-b037-da0f61078866" providerId="AD" clId="Web-{C4323EFC-571B-D941-7BDC-DA604A09D6A5}" dt="2022-02-07T16:03:00.308" v="24" actId="20577"/>
          <ac:spMkLst>
            <pc:docMk/>
            <pc:sldMk cId="3274425555" sldId="299"/>
            <ac:spMk id="6" creationId="{A82D7CAD-229C-4B84-BA24-D079FFE6B427}"/>
          </ac:spMkLst>
        </pc:spChg>
        <pc:picChg chg="mod">
          <ac:chgData name="Shivam  Navthar" userId="S::shivam_navthar@thbs.com::e7626afd-d245-4e02-b037-da0f61078866" providerId="AD" clId="Web-{C4323EFC-571B-D941-7BDC-DA604A09D6A5}" dt="2022-02-07T16:02:41.042" v="21" actId="14100"/>
          <ac:picMkLst>
            <pc:docMk/>
            <pc:sldMk cId="3274425555" sldId="299"/>
            <ac:picMk id="8" creationId="{7F5D9A80-FBA8-48EF-BC52-C092DEFFF31A}"/>
          </ac:picMkLst>
        </pc:picChg>
      </pc:sldChg>
    </pc:docChg>
  </pc:docChgLst>
  <pc:docChgLst>
    <pc:chgData name="Shivam  Navthar" userId="S::shivam_navthar@thbs.com::e7626afd-d245-4e02-b037-da0f61078866" providerId="AD" clId="Web-{2F494515-EDB6-4294-B62A-7F3AEA21A7FE}"/>
    <pc:docChg chg="addSld delSld modSld sldOrd">
      <pc:chgData name="Shivam  Navthar" userId="S::shivam_navthar@thbs.com::e7626afd-d245-4e02-b037-da0f61078866" providerId="AD" clId="Web-{2F494515-EDB6-4294-B62A-7F3AEA21A7FE}" dt="2021-12-30T09:59:21.233" v="631" actId="20577"/>
      <pc:docMkLst>
        <pc:docMk/>
      </pc:docMkLst>
      <pc:sldChg chg="delSp modSp">
        <pc:chgData name="Shivam  Navthar" userId="S::shivam_navthar@thbs.com::e7626afd-d245-4e02-b037-da0f61078866" providerId="AD" clId="Web-{2F494515-EDB6-4294-B62A-7F3AEA21A7FE}" dt="2021-12-30T09:29:38.143" v="387"/>
        <pc:sldMkLst>
          <pc:docMk/>
          <pc:sldMk cId="1329746698" sldId="283"/>
        </pc:sldMkLst>
        <pc:spChg chg="mod">
          <ac:chgData name="Shivam  Navthar" userId="S::shivam_navthar@thbs.com::e7626afd-d245-4e02-b037-da0f61078866" providerId="AD" clId="Web-{2F494515-EDB6-4294-B62A-7F3AEA21A7FE}" dt="2021-12-30T09:25:09.964" v="169" actId="20577"/>
          <ac:spMkLst>
            <pc:docMk/>
            <pc:sldMk cId="1329746698" sldId="283"/>
            <ac:spMk id="2" creationId="{3560F281-4FF6-4617-A809-AC9C15ECF18A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26:20.060" v="242"/>
          <ac:spMkLst>
            <pc:docMk/>
            <pc:sldMk cId="1329746698" sldId="283"/>
            <ac:spMk id="3" creationId="{611DC577-0A95-47D0-95D9-5F8DA763D46B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25:01.933" v="163" actId="1076"/>
          <ac:spMkLst>
            <pc:docMk/>
            <pc:sldMk cId="1329746698" sldId="283"/>
            <ac:spMk id="4" creationId="{D355C61F-C8F1-4977-8E1F-F16C0D9EA88C}"/>
          </ac:spMkLst>
        </pc:spChg>
        <pc:spChg chg="del mod">
          <ac:chgData name="Shivam  Navthar" userId="S::shivam_navthar@thbs.com::e7626afd-d245-4e02-b037-da0f61078866" providerId="AD" clId="Web-{2F494515-EDB6-4294-B62A-7F3AEA21A7FE}" dt="2021-12-30T09:29:38.143" v="387"/>
          <ac:spMkLst>
            <pc:docMk/>
            <pc:sldMk cId="1329746698" sldId="283"/>
            <ac:spMk id="8" creationId="{B18572AD-668E-4659-9FF0-2AF93103341D}"/>
          </ac:spMkLst>
        </pc:spChg>
      </pc:sldChg>
      <pc:sldChg chg="addSp delSp modSp">
        <pc:chgData name="Shivam  Navthar" userId="S::shivam_navthar@thbs.com::e7626afd-d245-4e02-b037-da0f61078866" providerId="AD" clId="Web-{2F494515-EDB6-4294-B62A-7F3AEA21A7FE}" dt="2021-12-30T09:59:21.233" v="631" actId="20577"/>
        <pc:sldMkLst>
          <pc:docMk/>
          <pc:sldMk cId="3188837873" sldId="284"/>
        </pc:sldMkLst>
        <pc:spChg chg="mod">
          <ac:chgData name="Shivam  Navthar" userId="S::shivam_navthar@thbs.com::e7626afd-d245-4e02-b037-da0f61078866" providerId="AD" clId="Web-{2F494515-EDB6-4294-B62A-7F3AEA21A7FE}" dt="2021-12-30T09:35:12.026" v="517" actId="1076"/>
          <ac:spMkLst>
            <pc:docMk/>
            <pc:sldMk cId="3188837873" sldId="284"/>
            <ac:spMk id="2" creationId="{19304E83-A4F0-49C5-BB01-F5773509A2B3}"/>
          </ac:spMkLst>
        </pc:spChg>
        <pc:spChg chg="del mod">
          <ac:chgData name="Shivam  Navthar" userId="S::shivam_navthar@thbs.com::e7626afd-d245-4e02-b037-da0f61078866" providerId="AD" clId="Web-{2F494515-EDB6-4294-B62A-7F3AEA21A7FE}" dt="2021-12-30T09:34:59.479" v="511"/>
          <ac:spMkLst>
            <pc:docMk/>
            <pc:sldMk cId="3188837873" sldId="284"/>
            <ac:spMk id="3" creationId="{7CA42D59-EAD6-4F95-84F1-32A30F057856}"/>
          </ac:spMkLst>
        </pc:spChg>
        <pc:spChg chg="del">
          <ac:chgData name="Shivam  Navthar" userId="S::shivam_navthar@thbs.com::e7626afd-d245-4e02-b037-da0f61078866" providerId="AD" clId="Web-{2F494515-EDB6-4294-B62A-7F3AEA21A7FE}" dt="2021-12-30T09:33:00.663" v="478"/>
          <ac:spMkLst>
            <pc:docMk/>
            <pc:sldMk cId="3188837873" sldId="284"/>
            <ac:spMk id="4" creationId="{6AB259A0-0017-492F-A0DC-4B70C7052AE0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58:22.403" v="607" actId="20577"/>
          <ac:spMkLst>
            <pc:docMk/>
            <pc:sldMk cId="3188837873" sldId="284"/>
            <ac:spMk id="5" creationId="{CEEB3BAE-C0B2-447C-B8BE-96C6BD84D658}"/>
          </ac:spMkLst>
        </pc:spChg>
        <pc:spChg chg="del mod">
          <ac:chgData name="Shivam  Navthar" userId="S::shivam_navthar@thbs.com::e7626afd-d245-4e02-b037-da0f61078866" providerId="AD" clId="Web-{2F494515-EDB6-4294-B62A-7F3AEA21A7FE}" dt="2021-12-30T09:34:02.540" v="498"/>
          <ac:spMkLst>
            <pc:docMk/>
            <pc:sldMk cId="3188837873" sldId="284"/>
            <ac:spMk id="6" creationId="{B237D1CA-B91A-410E-A968-D017BBE99F99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59:21.233" v="631" actId="20577"/>
          <ac:spMkLst>
            <pc:docMk/>
            <pc:sldMk cId="3188837873" sldId="284"/>
            <ac:spMk id="7" creationId="{26A87885-D672-4CF9-A78D-CFE98385B03A}"/>
          </ac:spMkLst>
        </pc:spChg>
        <pc:spChg chg="add del mod">
          <ac:chgData name="Shivam  Navthar" userId="S::shivam_navthar@thbs.com::e7626afd-d245-4e02-b037-da0f61078866" providerId="AD" clId="Web-{2F494515-EDB6-4294-B62A-7F3AEA21A7FE}" dt="2021-12-30T09:33:07.742" v="479"/>
          <ac:spMkLst>
            <pc:docMk/>
            <pc:sldMk cId="3188837873" sldId="284"/>
            <ac:spMk id="10" creationId="{538FF2BE-87F7-44B0-907D-7799D6E575EE}"/>
          </ac:spMkLst>
        </pc:spChg>
        <pc:spChg chg="del">
          <ac:chgData name="Shivam  Navthar" userId="S::shivam_navthar@thbs.com::e7626afd-d245-4e02-b037-da0f61078866" providerId="AD" clId="Web-{2F494515-EDB6-4294-B62A-7F3AEA21A7FE}" dt="2021-12-30T09:35:17.464" v="518"/>
          <ac:spMkLst>
            <pc:docMk/>
            <pc:sldMk cId="3188837873" sldId="284"/>
            <ac:spMk id="14" creationId="{8F853133-BD2D-4542-A502-E7B759366A03}"/>
          </ac:spMkLst>
        </pc:spChg>
        <pc:spChg chg="add del mod">
          <ac:chgData name="Shivam  Navthar" userId="S::shivam_navthar@thbs.com::e7626afd-d245-4e02-b037-da0f61078866" providerId="AD" clId="Web-{2F494515-EDB6-4294-B62A-7F3AEA21A7FE}" dt="2021-12-30T09:34:19.931" v="501"/>
          <ac:spMkLst>
            <pc:docMk/>
            <pc:sldMk cId="3188837873" sldId="284"/>
            <ac:spMk id="16" creationId="{B7937C4E-F019-4F91-86BC-2B85B67EED61}"/>
          </ac:spMkLst>
        </pc:spChg>
      </pc:sldChg>
      <pc:sldChg chg="del">
        <pc:chgData name="Shivam  Navthar" userId="S::shivam_navthar@thbs.com::e7626afd-d245-4e02-b037-da0f61078866" providerId="AD" clId="Web-{2F494515-EDB6-4294-B62A-7F3AEA21A7FE}" dt="2021-12-30T09:35:40.198" v="523"/>
        <pc:sldMkLst>
          <pc:docMk/>
          <pc:sldMk cId="665219316" sldId="285"/>
        </pc:sldMkLst>
      </pc:sldChg>
      <pc:sldChg chg="delSp modSp add del">
        <pc:chgData name="Shivam  Navthar" userId="S::shivam_navthar@thbs.com::e7626afd-d245-4e02-b037-da0f61078866" providerId="AD" clId="Web-{2F494515-EDB6-4294-B62A-7F3AEA21A7FE}" dt="2021-12-30T09:30:59.801" v="459" actId="20577"/>
        <pc:sldMkLst>
          <pc:docMk/>
          <pc:sldMk cId="4091674644" sldId="292"/>
        </pc:sldMkLst>
        <pc:spChg chg="mod">
          <ac:chgData name="Shivam  Navthar" userId="S::shivam_navthar@thbs.com::e7626afd-d245-4e02-b037-da0f61078866" providerId="AD" clId="Web-{2F494515-EDB6-4294-B62A-7F3AEA21A7FE}" dt="2021-12-30T09:30:32.410" v="427" actId="20577"/>
          <ac:spMkLst>
            <pc:docMk/>
            <pc:sldMk cId="4091674644" sldId="292"/>
            <ac:spMk id="3" creationId="{200B3D2B-613A-41BE-987D-E6A1324B456D}"/>
          </ac:spMkLst>
        </pc:spChg>
        <pc:spChg chg="del">
          <ac:chgData name="Shivam  Navthar" userId="S::shivam_navthar@thbs.com::e7626afd-d245-4e02-b037-da0f61078866" providerId="AD" clId="Web-{2F494515-EDB6-4294-B62A-7F3AEA21A7FE}" dt="2021-12-30T09:29:44.080" v="388"/>
          <ac:spMkLst>
            <pc:docMk/>
            <pc:sldMk cId="4091674644" sldId="292"/>
            <ac:spMk id="6" creationId="{53B5FCD7-F025-4E44-BCCF-2EE7955C1D28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30:59.801" v="459" actId="20577"/>
          <ac:spMkLst>
            <pc:docMk/>
            <pc:sldMk cId="4091674644" sldId="292"/>
            <ac:spMk id="14" creationId="{F278402B-CA7D-4F5B-B3FA-ED74AB3CFB6C}"/>
          </ac:spMkLst>
        </pc:spChg>
      </pc:sldChg>
      <pc:sldChg chg="addSp delSp modSp del">
        <pc:chgData name="Shivam  Navthar" userId="S::shivam_navthar@thbs.com::e7626afd-d245-4e02-b037-da0f61078866" providerId="AD" clId="Web-{2F494515-EDB6-4294-B62A-7F3AEA21A7FE}" dt="2021-12-30T09:35:33.214" v="521"/>
        <pc:sldMkLst>
          <pc:docMk/>
          <pc:sldMk cId="2117695413" sldId="293"/>
        </pc:sldMkLst>
        <pc:spChg chg="mod">
          <ac:chgData name="Shivam  Navthar" userId="S::shivam_navthar@thbs.com::e7626afd-d245-4e02-b037-da0f61078866" providerId="AD" clId="Web-{2F494515-EDB6-4294-B62A-7F3AEA21A7FE}" dt="2021-12-30T09:35:30.386" v="519" actId="20577"/>
          <ac:spMkLst>
            <pc:docMk/>
            <pc:sldMk cId="2117695413" sldId="293"/>
            <ac:spMk id="3" creationId="{200B3D2B-613A-41BE-987D-E6A1324B456D}"/>
          </ac:spMkLst>
        </pc:spChg>
        <pc:spChg chg="add mod">
          <ac:chgData name="Shivam  Navthar" userId="S::shivam_navthar@thbs.com::e7626afd-d245-4e02-b037-da0f61078866" providerId="AD" clId="Web-{2F494515-EDB6-4294-B62A-7F3AEA21A7FE}" dt="2021-12-30T09:35:31.245" v="520"/>
          <ac:spMkLst>
            <pc:docMk/>
            <pc:sldMk cId="2117695413" sldId="293"/>
            <ac:spMk id="4" creationId="{7C8D00E2-B7AD-4BE1-82C6-359C8C44F54F}"/>
          </ac:spMkLst>
        </pc:spChg>
        <pc:picChg chg="del">
          <ac:chgData name="Shivam  Navthar" userId="S::shivam_navthar@thbs.com::e7626afd-d245-4e02-b037-da0f61078866" providerId="AD" clId="Web-{2F494515-EDB6-4294-B62A-7F3AEA21A7FE}" dt="2021-12-30T09:35:31.245" v="520"/>
          <ac:picMkLst>
            <pc:docMk/>
            <pc:sldMk cId="2117695413" sldId="293"/>
            <ac:picMk id="23" creationId="{35E3CE9E-B03C-CB4B-A83A-D3265C7A0545}"/>
          </ac:picMkLst>
        </pc:picChg>
      </pc:sldChg>
      <pc:sldChg chg="del">
        <pc:chgData name="Shivam  Navthar" userId="S::shivam_navthar@thbs.com::e7626afd-d245-4e02-b037-da0f61078866" providerId="AD" clId="Web-{2F494515-EDB6-4294-B62A-7F3AEA21A7FE}" dt="2021-12-30T09:35:35.292" v="522"/>
        <pc:sldMkLst>
          <pc:docMk/>
          <pc:sldMk cId="2575421478" sldId="295"/>
        </pc:sldMkLst>
      </pc:sldChg>
      <pc:sldChg chg="addSp delSp modSp">
        <pc:chgData name="Shivam  Navthar" userId="S::shivam_navthar@thbs.com::e7626afd-d245-4e02-b037-da0f61078866" providerId="AD" clId="Web-{2F494515-EDB6-4294-B62A-7F3AEA21A7FE}" dt="2021-12-30T09:36:26.090" v="542"/>
        <pc:sldMkLst>
          <pc:docMk/>
          <pc:sldMk cId="4153678306" sldId="296"/>
        </pc:sldMkLst>
        <pc:spChg chg="add del mod">
          <ac:chgData name="Shivam  Navthar" userId="S::shivam_navthar@thbs.com::e7626afd-d245-4e02-b037-da0f61078866" providerId="AD" clId="Web-{2F494515-EDB6-4294-B62A-7F3AEA21A7FE}" dt="2021-12-30T09:35:53.136" v="528"/>
          <ac:spMkLst>
            <pc:docMk/>
            <pc:sldMk cId="4153678306" sldId="296"/>
            <ac:spMk id="3" creationId="{01B6BD0A-BC67-4BDD-B13C-0E3F5775494E}"/>
          </ac:spMkLst>
        </pc:spChg>
        <pc:spChg chg="del">
          <ac:chgData name="Shivam  Navthar" userId="S::shivam_navthar@thbs.com::e7626afd-d245-4e02-b037-da0f61078866" providerId="AD" clId="Web-{2F494515-EDB6-4294-B62A-7F3AEA21A7FE}" dt="2021-12-30T09:35:51.871" v="527"/>
          <ac:spMkLst>
            <pc:docMk/>
            <pc:sldMk cId="4153678306" sldId="296"/>
            <ac:spMk id="4" creationId="{60828E04-9C2A-4859-8050-C2DF67A249CB}"/>
          </ac:spMkLst>
        </pc:spChg>
        <pc:spChg chg="del">
          <ac:chgData name="Shivam  Navthar" userId="S::shivam_navthar@thbs.com::e7626afd-d245-4e02-b037-da0f61078866" providerId="AD" clId="Web-{2F494515-EDB6-4294-B62A-7F3AEA21A7FE}" dt="2021-12-30T09:35:51.074" v="526"/>
          <ac:spMkLst>
            <pc:docMk/>
            <pc:sldMk cId="4153678306" sldId="296"/>
            <ac:spMk id="5" creationId="{11265965-2271-4C1C-BD0A-6F85F80FF9A6}"/>
          </ac:spMkLst>
        </pc:spChg>
        <pc:spChg chg="del mod">
          <ac:chgData name="Shivam  Navthar" userId="S::shivam_navthar@thbs.com::e7626afd-d245-4e02-b037-da0f61078866" providerId="AD" clId="Web-{2F494515-EDB6-4294-B62A-7F3AEA21A7FE}" dt="2021-12-30T09:35:56.652" v="530"/>
          <ac:spMkLst>
            <pc:docMk/>
            <pc:sldMk cId="4153678306" sldId="296"/>
            <ac:spMk id="6" creationId="{50A3BCC3-A277-4C0B-9EBA-EB53990D8EBD}"/>
          </ac:spMkLst>
        </pc:spChg>
        <pc:spChg chg="add del mod">
          <ac:chgData name="Shivam  Navthar" userId="S::shivam_navthar@thbs.com::e7626afd-d245-4e02-b037-da0f61078866" providerId="AD" clId="Web-{2F494515-EDB6-4294-B62A-7F3AEA21A7FE}" dt="2021-12-30T09:36:26.090" v="542"/>
          <ac:spMkLst>
            <pc:docMk/>
            <pc:sldMk cId="4153678306" sldId="296"/>
            <ac:spMk id="13" creationId="{72743D1A-5C29-48E0-AA30-57D127716B1B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36:17.746" v="539" actId="14100"/>
          <ac:spMkLst>
            <pc:docMk/>
            <pc:sldMk cId="4153678306" sldId="296"/>
            <ac:spMk id="14" creationId="{6C38D7A9-9299-4108-BB08-026F4B9CAE7B}"/>
          </ac:spMkLst>
        </pc:spChg>
        <pc:spChg chg="add del mod">
          <ac:chgData name="Shivam  Navthar" userId="S::shivam_navthar@thbs.com::e7626afd-d245-4e02-b037-da0f61078866" providerId="AD" clId="Web-{2F494515-EDB6-4294-B62A-7F3AEA21A7FE}" dt="2021-12-30T09:35:55.339" v="529"/>
          <ac:spMkLst>
            <pc:docMk/>
            <pc:sldMk cId="4153678306" sldId="296"/>
            <ac:spMk id="15" creationId="{1488D076-20B5-47CA-91E8-A2A62A17ACC4}"/>
          </ac:spMkLst>
        </pc:spChg>
        <pc:spChg chg="del">
          <ac:chgData name="Shivam  Navthar" userId="S::shivam_navthar@thbs.com::e7626afd-d245-4e02-b037-da0f61078866" providerId="AD" clId="Web-{2F494515-EDB6-4294-B62A-7F3AEA21A7FE}" dt="2021-12-30T09:35:58.027" v="531"/>
          <ac:spMkLst>
            <pc:docMk/>
            <pc:sldMk cId="4153678306" sldId="296"/>
            <ac:spMk id="16" creationId="{FD8A1232-50A8-4535-AAF9-7F4180EAA0DD}"/>
          </ac:spMkLst>
        </pc:spChg>
        <pc:spChg chg="add del mod">
          <ac:chgData name="Shivam  Navthar" userId="S::shivam_navthar@thbs.com::e7626afd-d245-4e02-b037-da0f61078866" providerId="AD" clId="Web-{2F494515-EDB6-4294-B62A-7F3AEA21A7FE}" dt="2021-12-30T09:36:02.683" v="532"/>
          <ac:spMkLst>
            <pc:docMk/>
            <pc:sldMk cId="4153678306" sldId="296"/>
            <ac:spMk id="18" creationId="{1EE73086-99FD-4766-A204-2DD82260C185}"/>
          </ac:spMkLst>
        </pc:spChg>
        <pc:spChg chg="add del mod">
          <ac:chgData name="Shivam  Navthar" userId="S::shivam_navthar@thbs.com::e7626afd-d245-4e02-b037-da0f61078866" providerId="AD" clId="Web-{2F494515-EDB6-4294-B62A-7F3AEA21A7FE}" dt="2021-12-30T09:36:05.574" v="533"/>
          <ac:spMkLst>
            <pc:docMk/>
            <pc:sldMk cId="4153678306" sldId="296"/>
            <ac:spMk id="20" creationId="{27F76AF8-E904-45FA-8D36-E67FD6955C27}"/>
          </ac:spMkLst>
        </pc:spChg>
        <pc:picChg chg="del">
          <ac:chgData name="Shivam  Navthar" userId="S::shivam_navthar@thbs.com::e7626afd-d245-4e02-b037-da0f61078866" providerId="AD" clId="Web-{2F494515-EDB6-4294-B62A-7F3AEA21A7FE}" dt="2021-12-30T09:36:09.043" v="536"/>
          <ac:picMkLst>
            <pc:docMk/>
            <pc:sldMk cId="4153678306" sldId="296"/>
            <ac:picMk id="8" creationId="{111541C4-DB03-4E53-994D-499C7D73C4DF}"/>
          </ac:picMkLst>
        </pc:picChg>
        <pc:picChg chg="del">
          <ac:chgData name="Shivam  Navthar" userId="S::shivam_navthar@thbs.com::e7626afd-d245-4e02-b037-da0f61078866" providerId="AD" clId="Web-{2F494515-EDB6-4294-B62A-7F3AEA21A7FE}" dt="2021-12-30T09:36:07.137" v="534"/>
          <ac:picMkLst>
            <pc:docMk/>
            <pc:sldMk cId="4153678306" sldId="296"/>
            <ac:picMk id="9" creationId="{773C1382-ACE1-460F-A1B6-AB761A7D2E6B}"/>
          </ac:picMkLst>
        </pc:picChg>
        <pc:picChg chg="del">
          <ac:chgData name="Shivam  Navthar" userId="S::shivam_navthar@thbs.com::e7626afd-d245-4e02-b037-da0f61078866" providerId="AD" clId="Web-{2F494515-EDB6-4294-B62A-7F3AEA21A7FE}" dt="2021-12-30T09:36:08.324" v="535"/>
          <ac:picMkLst>
            <pc:docMk/>
            <pc:sldMk cId="4153678306" sldId="296"/>
            <ac:picMk id="10" creationId="{A29DE31C-E099-4579-BB03-675E0A40C5F2}"/>
          </ac:picMkLst>
        </pc:picChg>
        <pc:picChg chg="del">
          <ac:chgData name="Shivam  Navthar" userId="S::shivam_navthar@thbs.com::e7626afd-d245-4e02-b037-da0f61078866" providerId="AD" clId="Web-{2F494515-EDB6-4294-B62A-7F3AEA21A7FE}" dt="2021-12-30T09:35:47.386" v="524"/>
          <ac:picMkLst>
            <pc:docMk/>
            <pc:sldMk cId="4153678306" sldId="296"/>
            <ac:picMk id="11" creationId="{0718E6E0-05A2-479C-AEA8-1A385EB73474}"/>
          </ac:picMkLst>
        </pc:picChg>
      </pc:sldChg>
      <pc:sldChg chg="modSp">
        <pc:chgData name="Shivam  Navthar" userId="S::shivam_navthar@thbs.com::e7626afd-d245-4e02-b037-da0f61078866" providerId="AD" clId="Web-{2F494515-EDB6-4294-B62A-7F3AEA21A7FE}" dt="2021-12-30T09:29:15.142" v="385" actId="20577"/>
        <pc:sldMkLst>
          <pc:docMk/>
          <pc:sldMk cId="722098795" sldId="297"/>
        </pc:sldMkLst>
        <pc:spChg chg="mod">
          <ac:chgData name="Shivam  Navthar" userId="S::shivam_navthar@thbs.com::e7626afd-d245-4e02-b037-da0f61078866" providerId="AD" clId="Web-{2F494515-EDB6-4294-B62A-7F3AEA21A7FE}" dt="2021-12-30T09:26:59.201" v="250" actId="20577"/>
          <ac:spMkLst>
            <pc:docMk/>
            <pc:sldMk cId="722098795" sldId="297"/>
            <ac:spMk id="2" creationId="{3560F281-4FF6-4617-A809-AC9C15ECF18A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27:15.749" v="263" actId="20577"/>
          <ac:spMkLst>
            <pc:docMk/>
            <pc:sldMk cId="722098795" sldId="297"/>
            <ac:spMk id="3" creationId="{611DC577-0A95-47D0-95D9-5F8DA763D46B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29:15.142" v="385" actId="20577"/>
          <ac:spMkLst>
            <pc:docMk/>
            <pc:sldMk cId="722098795" sldId="297"/>
            <ac:spMk id="4" creationId="{D355C61F-C8F1-4977-8E1F-F16C0D9EA88C}"/>
          </ac:spMkLst>
        </pc:spChg>
      </pc:sldChg>
      <pc:sldChg chg="delSp modSp">
        <pc:chgData name="Shivam  Navthar" userId="S::shivam_navthar@thbs.com::e7626afd-d245-4e02-b037-da0f61078866" providerId="AD" clId="Web-{2F494515-EDB6-4294-B62A-7F3AEA21A7FE}" dt="2021-12-30T09:22:01.913" v="70" actId="1076"/>
        <pc:sldMkLst>
          <pc:docMk/>
          <pc:sldMk cId="3989923275" sldId="298"/>
        </pc:sldMkLst>
        <pc:spChg chg="mod">
          <ac:chgData name="Shivam  Navthar" userId="S::shivam_navthar@thbs.com::e7626afd-d245-4e02-b037-da0f61078866" providerId="AD" clId="Web-{2F494515-EDB6-4294-B62A-7F3AEA21A7FE}" dt="2021-12-30T09:20:42.239" v="11" actId="20577"/>
          <ac:spMkLst>
            <pc:docMk/>
            <pc:sldMk cId="3989923275" sldId="298"/>
            <ac:spMk id="3" creationId="{200B3D2B-613A-41BE-987D-E6A1324B456D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22:01.913" v="70" actId="1076"/>
          <ac:spMkLst>
            <pc:docMk/>
            <pc:sldMk cId="3989923275" sldId="298"/>
            <ac:spMk id="4" creationId="{4772945D-CA91-4CFE-8EB7-941C7618C994}"/>
          </ac:spMkLst>
        </pc:spChg>
        <pc:spChg chg="del mod">
          <ac:chgData name="Shivam  Navthar" userId="S::shivam_navthar@thbs.com::e7626afd-d245-4e02-b037-da0f61078866" providerId="AD" clId="Web-{2F494515-EDB6-4294-B62A-7F3AEA21A7FE}" dt="2021-12-30T09:21:33.584" v="63"/>
          <ac:spMkLst>
            <pc:docMk/>
            <pc:sldMk cId="3989923275" sldId="298"/>
            <ac:spMk id="51" creationId="{66C1DE0A-7865-466B-B5D7-781C92357026}"/>
          </ac:spMkLst>
        </pc:spChg>
      </pc:sldChg>
      <pc:sldChg chg="addSp delSp modSp new ord">
        <pc:chgData name="Shivam  Navthar" userId="S::shivam_navthar@thbs.com::e7626afd-d245-4e02-b037-da0f61078866" providerId="AD" clId="Web-{2F494515-EDB6-4294-B62A-7F3AEA21A7FE}" dt="2021-12-30T09:40:35.987" v="595"/>
        <pc:sldMkLst>
          <pc:docMk/>
          <pc:sldMk cId="3274425555" sldId="299"/>
        </pc:sldMkLst>
        <pc:spChg chg="del mod">
          <ac:chgData name="Shivam  Navthar" userId="S::shivam_navthar@thbs.com::e7626afd-d245-4e02-b037-da0f61078866" providerId="AD" clId="Web-{2F494515-EDB6-4294-B62A-7F3AEA21A7FE}" dt="2021-12-30T09:38:37.890" v="547"/>
          <ac:spMkLst>
            <pc:docMk/>
            <pc:sldMk cId="3274425555" sldId="299"/>
            <ac:spMk id="2" creationId="{04B7A59A-E237-408D-A6BF-53C594D12FCB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40:35.987" v="595"/>
          <ac:spMkLst>
            <pc:docMk/>
            <pc:sldMk cId="3274425555" sldId="299"/>
            <ac:spMk id="3" creationId="{4F91976D-C3D0-4C32-8A06-F2C6CD5437F0}"/>
          </ac:spMkLst>
        </pc:spChg>
        <pc:spChg chg="mod">
          <ac:chgData name="Shivam  Navthar" userId="S::shivam_navthar@thbs.com::e7626afd-d245-4e02-b037-da0f61078866" providerId="AD" clId="Web-{2F494515-EDB6-4294-B62A-7F3AEA21A7FE}" dt="2021-12-30T09:40:30.674" v="594"/>
          <ac:spMkLst>
            <pc:docMk/>
            <pc:sldMk cId="3274425555" sldId="299"/>
            <ac:spMk id="4" creationId="{5AD99DF8-E4C7-4F4A-9205-71FFDDFA9969}"/>
          </ac:spMkLst>
        </pc:spChg>
        <pc:spChg chg="del">
          <ac:chgData name="Shivam  Navthar" userId="S::shivam_navthar@thbs.com::e7626afd-d245-4e02-b037-da0f61078866" providerId="AD" clId="Web-{2F494515-EDB6-4294-B62A-7F3AEA21A7FE}" dt="2021-12-30T09:38:19.218" v="546"/>
          <ac:spMkLst>
            <pc:docMk/>
            <pc:sldMk cId="3274425555" sldId="299"/>
            <ac:spMk id="5" creationId="{F94E683E-D277-4941-9849-C293C7F009D1}"/>
          </ac:spMkLst>
        </pc:spChg>
        <pc:picChg chg="add mod ord modCrop">
          <ac:chgData name="Shivam  Navthar" userId="S::shivam_navthar@thbs.com::e7626afd-d245-4e02-b037-da0f61078866" providerId="AD" clId="Web-{2F494515-EDB6-4294-B62A-7F3AEA21A7FE}" dt="2021-12-30T09:38:37.890" v="547"/>
          <ac:picMkLst>
            <pc:docMk/>
            <pc:sldMk cId="3274425555" sldId="299"/>
            <ac:picMk id="8" creationId="{7F5D9A80-FBA8-48EF-BC52-C092DEFFF31A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D1E-436F-B155-11D12081ECA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D1E-436F-B155-11D12081ECA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D1E-436F-B155-11D12081ECA9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D1E-436F-B155-11D12081EC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"/>
        <c:axId val="1000041416"/>
        <c:axId val="1000041744"/>
      </c:bar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Company Sales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dPt>
            <c:idx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A66-4D13-90A4-391C509065D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A66-4D13-90A4-391C509065D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A66-4D13-90A4-391C509065DF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A66-4D13-90A4-391C509065DF}"/>
              </c:ext>
            </c:extLst>
          </c:dPt>
          <c:dPt>
            <c:idx val="4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DA66-4D13-90A4-391C509065DF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A66-4D13-90A4-391C509065DF}"/>
                </c:ext>
              </c:extLst>
            </c:dLbl>
            <c:dLbl>
              <c:idx val="1"/>
              <c:layout>
                <c:manualLayout>
                  <c:x val="-0.11615923344937455"/>
                  <c:y val="-0.1400252328934865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A66-4D13-90A4-391C509065DF}"/>
                </c:ext>
              </c:extLst>
            </c:dLbl>
            <c:dLbl>
              <c:idx val="2"/>
              <c:layout>
                <c:manualLayout>
                  <c:x val="0.13864166572989867"/>
                  <c:y val="-0.15145586415009771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A66-4D13-90A4-391C509065DF}"/>
                </c:ext>
              </c:extLst>
            </c:dLbl>
            <c:dLbl>
              <c:idx val="3"/>
              <c:layout>
                <c:manualLayout>
                  <c:x val="6.9525299079784011E-2"/>
                  <c:y val="0.28576578141527864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A66-4D13-90A4-391C509065DF}"/>
                </c:ext>
              </c:extLst>
            </c:dLbl>
            <c:dLbl>
              <c:idx val="4"/>
              <c:layout>
                <c:manualLayout>
                  <c:x val="-8.1787666114047294E-2"/>
                  <c:y val="0.22861262513222283"/>
                </c:manualLayout>
              </c:layout>
              <c:showLegendKey val="1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A66-4D13-90A4-391C509065D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1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A66-4D13-90A4-391C509065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Revenue</a:t>
            </a:r>
            <a:r>
              <a:rPr lang="en-US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Over Time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B30D-47FC-97C2-FA87298C22F3}"/>
              </c:ext>
            </c:extLst>
          </c:dPt>
          <c:dPt>
            <c:idx val="3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B30D-47FC-97C2-FA87298C22F3}"/>
              </c:ext>
            </c:extLst>
          </c:dPt>
          <c:dPt>
            <c:idx val="4"/>
            <c:marker>
              <c:symbol val="circle"/>
              <c:size val="5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B30D-47FC-97C2-FA87298C22F3}"/>
              </c:ext>
            </c:extLst>
          </c:dPt>
          <c:cat>
            <c:strRef>
              <c:f>Sheet1!$A$2:$A$6</c:f>
              <c:strCache>
                <c:ptCount val="5"/>
                <c:pt idx="0">
                  <c:v>20YY</c:v>
                </c:pt>
                <c:pt idx="1">
                  <c:v>20YY</c:v>
                </c:pt>
                <c:pt idx="2">
                  <c:v>20YY</c:v>
                </c:pt>
                <c:pt idx="3">
                  <c:v>20YY</c:v>
                </c:pt>
                <c:pt idx="4">
                  <c:v>20YY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0</c:v>
                </c:pt>
                <c:pt idx="1">
                  <c:v>6750</c:v>
                </c:pt>
                <c:pt idx="2">
                  <c:v>33750</c:v>
                </c:pt>
                <c:pt idx="3">
                  <c:v>135000</c:v>
                </c:pt>
                <c:pt idx="4">
                  <c:v>270000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30D-47FC-97C2-FA87298C22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00041416"/>
        <c:axId val="1000041744"/>
      </c:lineChart>
      <c:catAx>
        <c:axId val="1000041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744"/>
        <c:crosses val="autoZero"/>
        <c:auto val="1"/>
        <c:lblAlgn val="ctr"/>
        <c:lblOffset val="100"/>
        <c:noMultiLvlLbl val="0"/>
      </c:catAx>
      <c:valAx>
        <c:axId val="1000041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0041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sp macro="" textlink="">
      <cdr:nvSpPr>
        <cdr:cNvPr id="2" name="Rectangle 1">
          <a:extLst xmlns:a="http://schemas.openxmlformats.org/drawingml/2006/main">
            <a:ext uri="{FF2B5EF4-FFF2-40B4-BE49-F238E27FC236}">
              <a16:creationId xmlns:a16="http://schemas.microsoft.com/office/drawing/2014/main" id="{924ED877-E016-4736-BA15-B7E08914B5B3}"/>
            </a:ext>
          </a:extLst>
        </cdr:cNvPr>
        <cdr:cNvSpPr/>
      </cdr:nvSpPr>
      <cdr:spPr>
        <a:xfrm xmlns:a="http://schemas.openxmlformats.org/drawingml/2006/main">
          <a:off x="0" y="0"/>
          <a:ext cx="3389313" cy="4444199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/>
        </a:p>
      </cdr:txBody>
    </cdr:sp>
  </cdr:relSizeAnchor>
  <cdr:relSizeAnchor xmlns:cdr="http://schemas.openxmlformats.org/drawingml/2006/chartDrawing">
    <cdr:from>
      <cdr:x>0</cdr:x>
      <cdr:y>0.01573</cdr:y>
    </cdr:from>
    <cdr:to>
      <cdr:x>1</cdr:x>
      <cdr:y>0.99541</cdr:y>
    </cdr:to>
    <cdr:sp macro="" textlink="">
      <cdr:nvSpPr>
        <cdr:cNvPr id="3" name="Rectangle 2">
          <a:extLst xmlns:a="http://schemas.openxmlformats.org/drawingml/2006/main">
            <a:ext uri="{FF2B5EF4-FFF2-40B4-BE49-F238E27FC236}">
              <a16:creationId xmlns:a16="http://schemas.microsoft.com/office/drawing/2014/main" id="{6A7CD3C2-FB35-40AE-A325-CA3A3223D0AF}"/>
            </a:ext>
          </a:extLst>
        </cdr:cNvPr>
        <cdr:cNvSpPr/>
      </cdr:nvSpPr>
      <cdr:spPr>
        <a:xfrm xmlns:a="http://schemas.openxmlformats.org/drawingml/2006/main">
          <a:off x="0" y="69912"/>
          <a:ext cx="3389313" cy="4353908"/>
        </a:xfrm>
        <a:prstGeom xmlns:a="http://schemas.openxmlformats.org/drawingml/2006/main" prst="rect">
          <a:avLst/>
        </a:prstGeom>
        <a:noFill xmlns:a="http://schemas.openxmlformats.org/drawingml/2006/main"/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 dirty="0">
            <a:solidFill>
              <a:sysClr val="windowText" lastClr="000000"/>
            </a:solidFill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2/7/2022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2/7/2022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Thank You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577601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4B95064-E6BF-43CD-ACBD-6363E8D9B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114627"/>
            <a:ext cx="5956300" cy="1095056"/>
          </a:xfrm>
          <a:solidFill>
            <a:schemeClr val="tx1">
              <a:alpha val="80000"/>
            </a:schemeClr>
          </a:solidFill>
        </p:spPr>
        <p:txBody>
          <a:bodyPr vert="horz" lIns="252000" tIns="180000" rIns="180000" bIns="180000" rtlCol="0">
            <a:noAutofit/>
          </a:bodyPr>
          <a:lstStyle>
            <a:lvl1pPr marL="0" indent="0" algn="l">
              <a:buNone/>
              <a:defRPr lang="en-US">
                <a:solidFill>
                  <a:schemeClr val="bg1"/>
                </a:solidFill>
              </a:defRPr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25637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08000"/>
            <a:ext cx="11328000" cy="5183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62075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E1E0B79-3CC8-4DCF-8AEC-AC43BC9A3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1886" y="1007250"/>
            <a:ext cx="5460114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546508-E26C-46CD-8939-D20E71BF4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999" y="1007250"/>
            <a:ext cx="5448115" cy="5169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5533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016231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 descr="Accent bar right&#10;">
            <a:extLst>
              <a:ext uri="{FF2B5EF4-FFF2-40B4-BE49-F238E27FC236}">
                <a16:creationId xmlns:a16="http://schemas.microsoft.com/office/drawing/2014/main" id="{3E8A46E0-47C2-4441-B7DD-F621A80F1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1016231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902C307-6561-4E11-9899-1F34830AE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4128"/>
            <a:ext cx="5448115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CD73439B-6B1B-47C5-B2B0-409015FB33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2086" y="1224128"/>
            <a:ext cx="5447914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12AC6878-44C6-4445-A225-70C0DC482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1955731"/>
            <a:ext cx="5447914" cy="42339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D675DA8-374F-4915-973A-53612A41F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1943031"/>
            <a:ext cx="5447914" cy="424663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5315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mag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/>
          <a:lstStyle>
            <a:lvl1pPr algn="r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5B68CA9-AC4C-4D15-9BA1-A9F1AC56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B24D8A-D8A5-4F57-A260-A4CF75FCB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14327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E50A411-2E68-4F4D-B4BC-62E87C633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2FBF39A8-0BD5-48FD-9993-F595D4F72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406333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aphicFrame>
        <p:nvGraphicFramePr>
          <p:cNvPr id="8" name="Chart 7" title="Gross Revenue Placeholder Chart">
            <a:extLst>
              <a:ext uri="{FF2B5EF4-FFF2-40B4-BE49-F238E27FC236}">
                <a16:creationId xmlns:a16="http://schemas.microsoft.com/office/drawing/2014/main" id="{0F60C5FF-F2F2-4EA7-ADED-E162A5B82B4C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537021869"/>
              </p:ext>
            </p:extLst>
          </p:nvPr>
        </p:nvGraphicFramePr>
        <p:xfrm>
          <a:off x="4318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 title="Gross Revenue Placeholder Chart">
            <a:extLst>
              <a:ext uri="{FF2B5EF4-FFF2-40B4-BE49-F238E27FC236}">
                <a16:creationId xmlns:a16="http://schemas.microsoft.com/office/drawing/2014/main" id="{D5AA46A9-40E0-4FA5-BFED-6D14ED62EFF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314973354"/>
              </p:ext>
            </p:extLst>
          </p:nvPr>
        </p:nvGraphicFramePr>
        <p:xfrm>
          <a:off x="44069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 title="Gross Revenue Placeholder Chart">
            <a:extLst>
              <a:ext uri="{FF2B5EF4-FFF2-40B4-BE49-F238E27FC236}">
                <a16:creationId xmlns:a16="http://schemas.microsoft.com/office/drawing/2014/main" id="{F7175363-BD78-41A0-92CF-0F9E5A14568A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351553000"/>
              </p:ext>
            </p:extLst>
          </p:nvPr>
        </p:nvGraphicFramePr>
        <p:xfrm>
          <a:off x="8382000" y="1512000"/>
          <a:ext cx="3389313" cy="4444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5826517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B3A426-6D4A-4D91-ACD6-A2C25BAE44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64370" y="2033588"/>
            <a:ext cx="8863262" cy="2790825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2436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0433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mag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/>
          <a:lstStyle>
            <a:lvl1pPr algn="l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62553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69901"/>
            <a:ext cx="5472000" cy="33769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63078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67078"/>
            <a:ext cx="5472113" cy="337903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 descr="Accent block left">
            <a:extLst>
              <a:ext uri="{FF2B5EF4-FFF2-40B4-BE49-F238E27FC236}">
                <a16:creationId xmlns:a16="http://schemas.microsoft.com/office/drawing/2014/main" id="{BBC0CAF5-0DE6-4BEA-824E-124A54A76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Rectangle 10" descr="Accent bar right&#10;">
            <a:extLst>
              <a:ext uri="{FF2B5EF4-FFF2-40B4-BE49-F238E27FC236}">
                <a16:creationId xmlns:a16="http://schemas.microsoft.com/office/drawing/2014/main" id="{ED008080-B2F5-441A-8B15-30AE86BBF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er Slide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104052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102595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454B80C6-ACBE-4877-BC36-02B9C42A2DA0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485569" y="1590675"/>
            <a:ext cx="3246121" cy="43655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2D5A5AA1-9589-4EC6-B469-1EE7724E7DD3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508564" y="1590675"/>
            <a:ext cx="3246121" cy="4259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9557FF2-93A3-48A1-AB68-35D6813B3A91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502920" y="1590675"/>
            <a:ext cx="3246121" cy="43655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184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32884E-EBB5-47FA-9B0A-E32B264BC5A1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512064" y="1655063"/>
            <a:ext cx="11248136" cy="41239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7552944" y="5359400"/>
            <a:ext cx="4207056" cy="565899"/>
          </a:xfrm>
          <a:solidFill>
            <a:schemeClr val="tx1"/>
          </a:solidFill>
        </p:spPr>
        <p:txBody>
          <a:bodyPr lIns="180000" tIns="180000" rIns="180000" bIns="180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6" r:id="rId3"/>
    <p:sldLayoutId id="2147483662" r:id="rId4"/>
    <p:sldLayoutId id="2147483659" r:id="rId5"/>
    <p:sldLayoutId id="2147483663" r:id="rId6"/>
    <p:sldLayoutId id="2147483677" r:id="rId7"/>
    <p:sldLayoutId id="2147483654" r:id="rId8"/>
    <p:sldLayoutId id="2147483660" r:id="rId9"/>
    <p:sldLayoutId id="2147483664" r:id="rId10"/>
    <p:sldLayoutId id="2147483650" r:id="rId11"/>
    <p:sldLayoutId id="2147483652" r:id="rId12"/>
    <p:sldLayoutId id="2147483656" r:id="rId13"/>
    <p:sldLayoutId id="2147483657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3" r:id="rId20"/>
    <p:sldLayoutId id="2147483674" r:id="rId21"/>
    <p:sldLayoutId id="2147483676" r:id="rId22"/>
    <p:sldLayoutId id="2147483655" r:id="rId23"/>
    <p:sldLayoutId id="2147483675" r:id="rId24"/>
    <p:sldLayoutId id="2147483672" r:id="rId2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Hands coming together in circle">
            <a:extLst>
              <a:ext uri="{FF2B5EF4-FFF2-40B4-BE49-F238E27FC236}">
                <a16:creationId xmlns:a16="http://schemas.microsoft.com/office/drawing/2014/main" id="{AA8A1CBA-9BB5-2246-9F4B-98EAD7C90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2811053"/>
            <a:ext cx="8991600" cy="1261295"/>
          </a:xfrm>
        </p:spPr>
        <p:txBody>
          <a:bodyPr/>
          <a:lstStyle/>
          <a:p>
            <a:r>
              <a:rPr lang="en-US">
                <a:solidFill>
                  <a:schemeClr val="accent6"/>
                </a:solidFill>
              </a:rPr>
              <a:t>RE</a:t>
            </a:r>
            <a:r>
              <a:rPr lang="en-US"/>
              <a:t>MAKE.COM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3764705"/>
            <a:ext cx="8993188" cy="612671"/>
          </a:xfrm>
        </p:spPr>
        <p:txBody>
          <a:bodyPr vert="horz" lIns="180000" tIns="180000" rIns="180000" bIns="180000" rtlCol="0" anchor="t">
            <a:noAutofit/>
          </a:bodyPr>
          <a:lstStyle/>
          <a:p>
            <a:r>
              <a:rPr lang="en-US"/>
              <a:t>Transforming designs into products</a:t>
            </a:r>
          </a:p>
        </p:txBody>
      </p:sp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8A82DABA-6C38-40EA-A950-D0D18A7CC3D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6947" r="2694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DC8D979-BF3D-4072-BE53-D28075FBD3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98366" y="3189042"/>
            <a:ext cx="4093634" cy="959750"/>
          </a:xfrm>
        </p:spPr>
        <p:txBody>
          <a:bodyPr/>
          <a:lstStyle/>
          <a:p>
            <a:r>
              <a:rPr lang="en-US"/>
              <a:t>Category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F4B693-815C-4D09-8624-35DEDF6898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781116" y="4148860"/>
            <a:ext cx="2410884" cy="497315"/>
          </a:xfrm>
        </p:spPr>
        <p:txBody>
          <a:bodyPr vert="horz" lIns="180000" tIns="180000" rIns="252000" bIns="180000" rtlCol="0" anchor="t">
            <a:noAutofit/>
          </a:bodyPr>
          <a:lstStyle/>
          <a:p>
            <a:r>
              <a:rPr lang="en-US" dirty="0"/>
              <a:t>Remanke.com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73ED5-E43B-4EF4-A6CA-3E620854A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EE90E-929F-4C3D-92BE-CE3FA9BE2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94032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C8D979-BF3D-4072-BE53-D28075FBD3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44616" y="3189042"/>
            <a:ext cx="2410884" cy="959750"/>
          </a:xfrm>
        </p:spPr>
        <p:txBody>
          <a:bodyPr/>
          <a:lstStyle/>
          <a:p>
            <a:r>
              <a:rPr lang="en-US" sz="4000"/>
              <a:t>Product</a:t>
            </a:r>
            <a:endParaRPr lang="en-US" sz="4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F4B693-815C-4D09-8624-35DEDF6898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193866" y="4148860"/>
            <a:ext cx="1998134" cy="592565"/>
          </a:xfrm>
        </p:spPr>
        <p:txBody>
          <a:bodyPr vert="horz" lIns="180000" tIns="180000" rIns="252000" bIns="180000" rtlCol="0" anchor="t">
            <a:noAutofit/>
          </a:bodyPr>
          <a:lstStyle/>
          <a:p>
            <a:r>
              <a:rPr lang="en-US" dirty="0"/>
              <a:t>Remanke.com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73ED5-E43B-4EF4-A6CA-3E620854A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EE90E-929F-4C3D-92BE-CE3FA9BE2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B10A411E-55BE-4DCA-9FA1-BC2CE18018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2904" r="22904"/>
          <a:stretch/>
        </p:blipFill>
        <p:spPr/>
      </p:pic>
    </p:spTree>
    <p:extLst>
      <p:ext uri="{BB962C8B-B14F-4D97-AF65-F5344CB8AC3E}">
        <p14:creationId xmlns:p14="http://schemas.microsoft.com/office/powerpoint/2010/main" val="2048002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C8D979-BF3D-4072-BE53-D28075FBD3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1116" y="3252542"/>
            <a:ext cx="2410884" cy="896250"/>
          </a:xfrm>
        </p:spPr>
        <p:txBody>
          <a:bodyPr/>
          <a:lstStyle/>
          <a:p>
            <a:r>
              <a:rPr lang="en-US" sz="4400"/>
              <a:t>Discount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F4B693-815C-4D09-8624-35DEDF6898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781116" y="4148860"/>
            <a:ext cx="2410884" cy="497315"/>
          </a:xfrm>
        </p:spPr>
        <p:txBody>
          <a:bodyPr vert="horz" lIns="180000" tIns="180000" rIns="252000" bIns="180000" rtlCol="0" anchor="t">
            <a:noAutofit/>
          </a:bodyPr>
          <a:lstStyle/>
          <a:p>
            <a:r>
              <a:rPr lang="en-US" dirty="0"/>
              <a:t>Remanke.com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73ED5-E43B-4EF4-A6CA-3E620854A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EE90E-929F-4C3D-92BE-CE3FA9BE2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12</a:t>
            </a:fld>
            <a:endParaRPr lang="en-US" noProof="0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8BA7600B-2836-4B67-A37C-0B93BBC16B0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18929" r="18929"/>
          <a:stretch/>
        </p:blipFill>
        <p:spPr/>
      </p:pic>
    </p:spTree>
    <p:extLst>
      <p:ext uri="{BB962C8B-B14F-4D97-AF65-F5344CB8AC3E}">
        <p14:creationId xmlns:p14="http://schemas.microsoft.com/office/powerpoint/2010/main" val="3897379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Placeholder 31" descr="hand clapping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0833" y="2943853"/>
            <a:ext cx="5472000" cy="1602426"/>
          </a:xfrm>
        </p:spPr>
        <p:txBody>
          <a:bodyPr/>
          <a:lstStyle/>
          <a:p>
            <a:pPr marL="457200" indent="-457200"/>
            <a:endParaRPr lang="en-US" sz="2800" b="1" dirty="0"/>
          </a:p>
          <a:p>
            <a:pPr marL="0" indent="0">
              <a:buNone/>
            </a:pPr>
            <a:r>
              <a:rPr lang="en-US" sz="2800" b="1" dirty="0"/>
              <a:t>Contents</a:t>
            </a:r>
          </a:p>
          <a:p>
            <a:pPr marL="457200" indent="-457200"/>
            <a:r>
              <a:rPr lang="en-US" sz="2800" b="1" dirty="0"/>
              <a:t>Abouts Us</a:t>
            </a:r>
          </a:p>
          <a:p>
            <a:pPr marL="457200" indent="-457200"/>
            <a:r>
              <a:rPr lang="en-US" sz="2800" b="1" dirty="0"/>
              <a:t>Requirement Analysis (SRS)</a:t>
            </a:r>
          </a:p>
          <a:p>
            <a:pPr marL="457200" indent="-457200"/>
            <a:r>
              <a:rPr lang="en-US" sz="2800" b="1" dirty="0"/>
              <a:t>Database Design</a:t>
            </a:r>
          </a:p>
          <a:p>
            <a:pPr marL="457200" indent="-457200"/>
            <a:r>
              <a:rPr lang="en-US" sz="2800" b="1" dirty="0"/>
              <a:t>Technology Used</a:t>
            </a:r>
          </a:p>
          <a:p>
            <a:pPr marL="457200" indent="-457200"/>
            <a:r>
              <a:rPr lang="en-US" sz="2800" b="1" dirty="0"/>
              <a:t>Final Product Features</a:t>
            </a:r>
          </a:p>
          <a:p>
            <a:pPr marL="457200" indent="-457200"/>
            <a:endParaRPr lang="en-US" sz="2800" b="1" dirty="0"/>
          </a:p>
        </p:txBody>
      </p:sp>
      <p:pic>
        <p:nvPicPr>
          <p:cNvPr id="9" name="Picture Placeholder 8" descr="Handing touching mobile phone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vert="horz" lIns="180000" tIns="180000" rIns="180000" bIns="180000" rtlCol="0" anchor="t">
            <a:noAutofit/>
          </a:bodyPr>
          <a:lstStyle/>
          <a:p>
            <a:pPr algn="ctr"/>
            <a:r>
              <a:rPr lang="en-US" dirty="0"/>
              <a:t>Akshay </a:t>
            </a:r>
            <a:r>
              <a:rPr lang="en-US" dirty="0" err="1"/>
              <a:t>Rettapali</a:t>
            </a:r>
            <a:r>
              <a:rPr lang="en-US" dirty="0"/>
              <a:t>, Pranav Mallick, Rakesh Kumar, Shivam </a:t>
            </a:r>
            <a:r>
              <a:rPr lang="en-US" dirty="0" err="1"/>
              <a:t>Navthar</a:t>
            </a:r>
            <a:r>
              <a:rPr lang="en-US" dirty="0"/>
              <a:t>, Shrenik </a:t>
            </a:r>
            <a:r>
              <a:rPr lang="en-US" dirty="0" err="1"/>
              <a:t>Badjate</a:t>
            </a:r>
            <a:r>
              <a:rPr lang="en-US" dirty="0"/>
              <a:t> 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Hand writing on post-it note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6096000" cy="6371351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69795"/>
            <a:ext cx="6641900" cy="1124345"/>
          </a:xfrm>
        </p:spPr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vert="horz" lIns="180000" tIns="180000" rIns="180000" bIns="180000" rtlCol="0" anchor="t">
            <a:noAutofit/>
          </a:bodyPr>
          <a:lstStyle/>
          <a:p>
            <a:r>
              <a:rPr lang="en-US" dirty="0"/>
              <a:t>The purpose of the site 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sz="2800" dirty="0"/>
              <a:t>We are a fashion website where you can purchase for your wardrobe</a:t>
            </a:r>
          </a:p>
          <a:p>
            <a:r>
              <a:rPr lang="en-US" dirty="0"/>
              <a:t>Unique Designs</a:t>
            </a:r>
          </a:p>
          <a:p>
            <a:r>
              <a:rPr lang="en-US" dirty="0"/>
              <a:t>E-commerce platform</a:t>
            </a:r>
          </a:p>
          <a:p>
            <a:r>
              <a:rPr lang="en-US" dirty="0"/>
              <a:t>Scalable and simple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D1C0C4-98E0-4389-8509-615AF4DCF19C}"/>
              </a:ext>
            </a:extLst>
          </p:cNvPr>
          <p:cNvSpPr txBox="1"/>
          <p:nvPr/>
        </p:nvSpPr>
        <p:spPr>
          <a:xfrm>
            <a:off x="10243100" y="6422491"/>
            <a:ext cx="1053900" cy="380860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>
              <a:lnSpc>
                <a:spcPts val="1000"/>
              </a:lnSpc>
            </a:pPr>
            <a:r>
              <a:rPr lang="en-US" sz="2500" b="1" i="0" spc="-100" baseline="0" noProof="0" dirty="0">
                <a:solidFill>
                  <a:schemeClr val="accent1"/>
                </a:solidFill>
                <a:latin typeface="+mj-lt"/>
              </a:rPr>
              <a:t>TREY</a:t>
            </a:r>
            <a: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  <a:t> </a:t>
            </a:r>
            <a:br>
              <a:rPr lang="en-US" sz="1600" b="1" i="0" spc="-100" baseline="0" noProof="0" dirty="0">
                <a:solidFill>
                  <a:schemeClr val="accent1"/>
                </a:solidFill>
                <a:latin typeface="+mj-lt"/>
              </a:rPr>
            </a:br>
            <a:r>
              <a:rPr lang="en-US" sz="1200" b="0" i="0" spc="140" baseline="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research</a:t>
            </a:r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Desk with computer, phone, books, etc.">
            <a:extLst>
              <a:ext uri="{FF2B5EF4-FFF2-40B4-BE49-F238E27FC236}">
                <a16:creationId xmlns:a16="http://schemas.microsoft.com/office/drawing/2014/main" id="{2E7ADBC3-DECA-9F4C-9289-9E43C72759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/>
              <a:t>Software Requirements Specifications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180000" tIns="180000" rIns="252000" bIns="180000" rtlCol="0" anchor="t">
            <a:noAutofit/>
          </a:bodyPr>
          <a:lstStyle/>
          <a:p>
            <a:r>
              <a:rPr lang="en-US" dirty="0"/>
              <a:t>Includes functional and non-functional requirements.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781250"/>
            <a:ext cx="11340000" cy="432000"/>
          </a:xfrm>
        </p:spPr>
        <p:txBody>
          <a:bodyPr/>
          <a:lstStyle/>
          <a:p>
            <a:r>
              <a:rPr lang="en-US" sz="5400" dirty="0"/>
              <a:t>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160818"/>
            <a:ext cx="5472000" cy="3376963"/>
          </a:xfrm>
        </p:spPr>
        <p:txBody>
          <a:bodyPr vert="horz" lIns="0" tIns="0" rIns="0" bIns="0" rtlCol="0" anchor="t">
            <a:noAutofit/>
          </a:bodyPr>
          <a:lstStyle/>
          <a:p>
            <a:endParaRPr lang="en-US" sz="2400" b="1" dirty="0"/>
          </a:p>
          <a:p>
            <a:r>
              <a:rPr lang="en-US" sz="2400" b="1" dirty="0">
                <a:ea typeface="+mn-lt"/>
                <a:cs typeface="+mn-lt"/>
              </a:rPr>
              <a:t>Sign up page</a:t>
            </a:r>
          </a:p>
          <a:p>
            <a:r>
              <a:rPr lang="en-US" sz="2400" b="1" dirty="0">
                <a:ea typeface="+mn-lt"/>
                <a:cs typeface="+mn-lt"/>
              </a:rPr>
              <a:t>Login Page</a:t>
            </a:r>
          </a:p>
          <a:p>
            <a:r>
              <a:rPr lang="en-US" sz="2400" b="1" dirty="0">
                <a:ea typeface="+mn-lt"/>
                <a:cs typeface="+mn-lt"/>
              </a:rPr>
              <a:t>Cart</a:t>
            </a:r>
          </a:p>
          <a:p>
            <a:endParaRPr lang="en-US" sz="2400" b="1" dirty="0"/>
          </a:p>
          <a:p>
            <a:endParaRPr lang="en-US" sz="2400" b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591912"/>
            <a:ext cx="5472113" cy="3379036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400" b="1" dirty="0">
                <a:ea typeface="+mn-lt"/>
                <a:cs typeface="+mn-lt"/>
              </a:rPr>
              <a:t>Product Display Page</a:t>
            </a:r>
            <a:endParaRPr lang="en-US" sz="2400" b="1"/>
          </a:p>
          <a:p>
            <a:r>
              <a:rPr lang="en-US" sz="2400" b="1" dirty="0">
                <a:ea typeface="+mn-lt"/>
                <a:cs typeface="+mn-lt"/>
              </a:rPr>
              <a:t>About Us</a:t>
            </a:r>
          </a:p>
          <a:p>
            <a:r>
              <a:rPr lang="en-US" sz="2400" b="1" dirty="0">
                <a:ea typeface="+mn-lt"/>
                <a:cs typeface="+mn-lt"/>
              </a:rPr>
              <a:t>Help Desk</a:t>
            </a:r>
          </a:p>
          <a:p>
            <a:endParaRPr lang="en-US" sz="2400" b="1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sz="2400" b="1" dirty="0"/>
          </a:p>
          <a:p>
            <a:endParaRPr lang="en-US" sz="2400" b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dirty="0" smtClean="0"/>
              <a:pPr/>
              <a:t>5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5E93D-09FF-42EE-B9DD-750638966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563457-1EC8-4978-BCCB-AFD88C9ED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7CD04AE-9A8B-4DED-855D-F51B510D0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Diagram&#10;&#10;Description automatically generated">
            <a:extLst>
              <a:ext uri="{FF2B5EF4-FFF2-40B4-BE49-F238E27FC236}">
                <a16:creationId xmlns:a16="http://schemas.microsoft.com/office/drawing/2014/main" id="{7F5D9A80-FBA8-48EF-BC52-C092DEFFF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1647" r="1647"/>
          <a:stretch/>
        </p:blipFill>
        <p:spPr>
          <a:xfrm>
            <a:off x="0" y="0"/>
            <a:ext cx="12202583" cy="6243638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F91976D-C3D0-4C32-8A06-F2C6CD543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95331" y="4898273"/>
            <a:ext cx="3052763" cy="377782"/>
          </a:xfrm>
        </p:spPr>
        <p:txBody>
          <a:bodyPr/>
          <a:lstStyle/>
          <a:p>
            <a:r>
              <a:rPr lang="en-US" sz="3200" dirty="0"/>
              <a:t>Database Design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D99DF8-E4C7-4F4A-9205-71FFDDFA996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707237" y="5276056"/>
            <a:ext cx="3052763" cy="674644"/>
          </a:xfrm>
        </p:spPr>
        <p:txBody>
          <a:bodyPr vert="horz" lIns="180000" tIns="180000" rIns="180000" bIns="180000" rtlCol="0" anchor="t">
            <a:noAutofit/>
          </a:bodyPr>
          <a:lstStyle/>
          <a:p>
            <a:r>
              <a:rPr lang="en-US" sz="2400" dirty="0"/>
              <a:t>ER Diagram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D7CAD-229C-4B84-BA24-D079FFE6B42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0BBF3C-73B2-4677-8E9B-A32688DE157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74425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1A64F-9083-4600-998E-68F0B6160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1FCFF-97CF-4B1D-AB8E-BA3747E8138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Libraries, Frameworks, and tools.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1CF751-CF00-4B72-AC73-79F166CAAA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Backend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417FB5-086D-4900-9CAB-2723570D5CF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sz="2400" dirty="0"/>
              <a:t>Spring Boot</a:t>
            </a:r>
          </a:p>
          <a:p>
            <a:r>
              <a:rPr lang="en-US" sz="2400" dirty="0"/>
              <a:t>Spring Boot JPA</a:t>
            </a:r>
          </a:p>
          <a:p>
            <a:r>
              <a:rPr lang="en-US" sz="2400" dirty="0"/>
              <a:t>Thym Leaf</a:t>
            </a:r>
          </a:p>
          <a:p>
            <a:r>
              <a:rPr lang="en-US" sz="2400" dirty="0"/>
              <a:t>MySQL Connector </a:t>
            </a:r>
          </a:p>
          <a:p>
            <a:r>
              <a:rPr lang="en-US" sz="2400" dirty="0"/>
              <a:t>Java</a:t>
            </a:r>
          </a:p>
          <a:p>
            <a:r>
              <a:rPr lang="en-US" sz="2400" dirty="0"/>
              <a:t>Spring Security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1EAA9B-8A8B-4F46-8EC3-621BDE0B27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Web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804ADE9-8D2F-4EC5-9997-65DA173783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0" rIns="0" bIns="0" rtlCol="0" anchor="t">
            <a:noAutofit/>
          </a:bodyPr>
          <a:lstStyle/>
          <a:p>
            <a:r>
              <a:rPr lang="en-US" sz="2400" dirty="0"/>
              <a:t>HTML5</a:t>
            </a:r>
          </a:p>
          <a:p>
            <a:r>
              <a:rPr lang="en-US" sz="2400" dirty="0"/>
              <a:t>CSS</a:t>
            </a:r>
          </a:p>
          <a:p>
            <a:r>
              <a:rPr lang="en-US" sz="2400" dirty="0" err="1"/>
              <a:t>Javascript</a:t>
            </a:r>
          </a:p>
          <a:p>
            <a:r>
              <a:rPr lang="en-US" sz="2400" dirty="0"/>
              <a:t>Tomcat Server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23EFE1-0822-4715-B59B-CCF8A992026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11689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 descr="Collaborative meeting table">
            <a:extLst>
              <a:ext uri="{FF2B5EF4-FFF2-40B4-BE49-F238E27FC236}">
                <a16:creationId xmlns:a16="http://schemas.microsoft.com/office/drawing/2014/main" id="{F1901653-F2DF-41A4-96FA-4EB8F5E8683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6819" r="6819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AC6CC2A-B160-4653-B399-F539E6865A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Website Demo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629FC9-F18D-4225-80A0-067F27FE40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180000" tIns="180000" rIns="252000" bIns="180000" rtlCol="0" anchor="t">
            <a:noAutofit/>
          </a:bodyPr>
          <a:lstStyle/>
          <a:p>
            <a:r>
              <a:rPr lang="en-US" dirty="0"/>
              <a:t>Remake.com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9779C-654A-4934-8234-369B0F1D3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87E78-14AB-4E61-8854-98972BA69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46502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D2877FBA-A242-4C13-BAE0-A658604D506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40" r="40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DD32C92-82DC-4AE3-AFF9-CB79B84244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5700" y="3199625"/>
            <a:ext cx="5956300" cy="949167"/>
          </a:xfrm>
        </p:spPr>
        <p:txBody>
          <a:bodyPr/>
          <a:lstStyle/>
          <a:p>
            <a:r>
              <a:rPr lang="en-US"/>
              <a:t>Add Product Page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B59D4-71E8-4E88-9E8E-FC84AFE5C2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770533" y="4148860"/>
            <a:ext cx="2421467" cy="444399"/>
          </a:xfrm>
        </p:spPr>
        <p:txBody>
          <a:bodyPr vert="horz" lIns="180000" tIns="180000" rIns="252000" bIns="180000" rtlCol="0" anchor="t">
            <a:noAutofit/>
          </a:bodyPr>
          <a:lstStyle/>
          <a:p>
            <a:r>
              <a:rPr lang="en-US" dirty="0"/>
              <a:t>Remake.com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AF287-AEDC-4FD1-A89F-956B9C983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17A20-1A37-4D6D-97F5-EECC1288E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95640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0_Bright business presentation_AAS_v3" id="{57D58BC9-3F05-45D4-81CD-7BA898B4CAAD}" vid="{0F92AA19-00D6-4C71-B13F-219D7994A0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89EDE6-EADC-4C51-A618-17CCFAE3C12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0F07EC-B350-49E7-B6F3-FED47ED1C9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F4CCF4-D450-4896-9D26-824C258C6A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TF16411250</Template>
  <TotalTime>0</TotalTime>
  <Words>380</Words>
  <Application>Microsoft Office PowerPoint</Application>
  <PresentationFormat>Widescreen</PresentationFormat>
  <Paragraphs>95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REMAKE.COM</vt:lpstr>
      <vt:lpstr>Team</vt:lpstr>
      <vt:lpstr>About Us</vt:lpstr>
      <vt:lpstr>Software Requirements Specifications</vt:lpstr>
      <vt:lpstr>Requirements</vt:lpstr>
      <vt:lpstr>Database Design</vt:lpstr>
      <vt:lpstr>Technology Used</vt:lpstr>
      <vt:lpstr>Website Demo</vt:lpstr>
      <vt:lpstr>Add Product Page</vt:lpstr>
      <vt:lpstr>Category</vt:lpstr>
      <vt:lpstr>Product</vt:lpstr>
      <vt:lpstr>Discount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lastModifiedBy/>
  <cp:revision>248</cp:revision>
  <dcterms:created xsi:type="dcterms:W3CDTF">2021-12-30T09:20:17Z</dcterms:created>
  <dcterms:modified xsi:type="dcterms:W3CDTF">2022-02-08T06:16:13Z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